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58" r:id="rId3"/>
    <p:sldMasterId id="2147483666" r:id="rId4"/>
    <p:sldMasterId id="2147483668" r:id="rId5"/>
    <p:sldMasterId id="2147483680" r:id="rId6"/>
  </p:sldMasterIdLst>
  <p:sldIdLst>
    <p:sldId id="256" r:id="rId7"/>
    <p:sldId id="269" r:id="rId8"/>
    <p:sldId id="258" r:id="rId9"/>
    <p:sldId id="265" r:id="rId10"/>
    <p:sldId id="270" r:id="rId11"/>
    <p:sldId id="259" r:id="rId12"/>
    <p:sldId id="260" r:id="rId13"/>
    <p:sldId id="263" r:id="rId14"/>
    <p:sldId id="274" r:id="rId15"/>
    <p:sldId id="271" r:id="rId16"/>
    <p:sldId id="272" r:id="rId17"/>
    <p:sldId id="261" r:id="rId18"/>
    <p:sldId id="264" r:id="rId19"/>
    <p:sldId id="262" r:id="rId20"/>
    <p:sldId id="26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074480" y="934920"/>
            <a:ext cx="4653720" cy="88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t.ly/2TtBDfr" TargetMode="Externa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/>
          <p:nvPr/>
        </p:nvSpPr>
        <p:spPr>
          <a:xfrm>
            <a:off x="259560" y="258480"/>
            <a:ext cx="8624520" cy="4626720"/>
          </a:xfrm>
          <a:prstGeom prst="rect">
            <a:avLst/>
          </a:prstGeom>
          <a:noFill/>
          <a:ln w="9525">
            <a:solidFill>
              <a:srgbClr val="2C2C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27120" y="773640"/>
            <a:ext cx="4390560" cy="2274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Google Shape;12;p2"/>
          <p:cNvSpPr/>
          <p:nvPr/>
        </p:nvSpPr>
        <p:spPr>
          <a:xfrm>
            <a:off x="3061440" y="2681640"/>
            <a:ext cx="104760" cy="12600"/>
          </a:xfrm>
          <a:custGeom>
            <a:avLst/>
            <a:gdLst>
              <a:gd name="textAreaLeft" fmla="*/ 0 w 104760"/>
              <a:gd name="textAreaRight" fmla="*/ 105120 w 104760"/>
              <a:gd name="textAreaTop" fmla="*/ 0 h 12600"/>
              <a:gd name="textAreaBottom" fmla="*/ 12960 h 12600"/>
            </a:gdLst>
            <a:ahLst/>
            <a:cxnLst/>
            <a:rect l="textAreaLeft" t="textAreaTop" r="textAreaRight" b="textAreaBottom"/>
            <a:pathLst>
              <a:path w="855" h="106">
                <a:moveTo>
                  <a:pt x="1" y="1"/>
                </a:moveTo>
                <a:lnTo>
                  <a:pt x="1" y="105"/>
                </a:lnTo>
                <a:lnTo>
                  <a:pt x="855" y="105"/>
                </a:lnTo>
                <a:lnTo>
                  <a:pt x="855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6480" bIns="648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0;p14"/>
          <p:cNvSpPr/>
          <p:nvPr/>
        </p:nvSpPr>
        <p:spPr>
          <a:xfrm>
            <a:off x="259560" y="258480"/>
            <a:ext cx="8624520" cy="4626720"/>
          </a:xfrm>
          <a:prstGeom prst="rect">
            <a:avLst/>
          </a:prstGeom>
          <a:noFill/>
          <a:ln w="9525">
            <a:solidFill>
              <a:srgbClr val="2C2C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720000" y="1389600"/>
            <a:ext cx="4164120" cy="3179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4;p15"/>
          <p:cNvSpPr/>
          <p:nvPr/>
        </p:nvSpPr>
        <p:spPr>
          <a:xfrm>
            <a:off x="259560" y="258480"/>
            <a:ext cx="8624520" cy="4626720"/>
          </a:xfrm>
          <a:prstGeom prst="rect">
            <a:avLst/>
          </a:prstGeom>
          <a:noFill/>
          <a:ln w="9525">
            <a:solidFill>
              <a:srgbClr val="2C2C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" name="Google Shape;75;p15"/>
          <p:cNvSpPr/>
          <p:nvPr/>
        </p:nvSpPr>
        <p:spPr>
          <a:xfrm flipH="1">
            <a:off x="-720" y="-10800"/>
            <a:ext cx="2351880" cy="5164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9" name="Google Shape;76;p15"/>
          <p:cNvGrpSpPr/>
          <p:nvPr/>
        </p:nvGrpSpPr>
        <p:grpSpPr>
          <a:xfrm>
            <a:off x="691200" y="907920"/>
            <a:ext cx="3327840" cy="3327480"/>
            <a:chOff x="691200" y="907920"/>
            <a:chExt cx="3327840" cy="3327480"/>
          </a:xfrm>
        </p:grpSpPr>
        <p:sp>
          <p:nvSpPr>
            <p:cNvPr id="20" name="Google Shape;77;p15"/>
            <p:cNvSpPr/>
            <p:nvPr/>
          </p:nvSpPr>
          <p:spPr>
            <a:xfrm>
              <a:off x="691560" y="907920"/>
              <a:ext cx="3327480" cy="3327480"/>
            </a:xfrm>
            <a:prstGeom prst="arc">
              <a:avLst>
                <a:gd name="adj1" fmla="val 16200000"/>
                <a:gd name="adj2" fmla="val 5508431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1" name="Google Shape;78;p15"/>
            <p:cNvSpPr/>
            <p:nvPr/>
          </p:nvSpPr>
          <p:spPr>
            <a:xfrm flipH="1">
              <a:off x="690840" y="907920"/>
              <a:ext cx="3327480" cy="3327480"/>
            </a:xfrm>
            <a:prstGeom prst="arc">
              <a:avLst>
                <a:gd name="adj1" fmla="val 16200000"/>
                <a:gd name="adj2" fmla="val 5390065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4197960" y="1924560"/>
            <a:ext cx="4283280" cy="2720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4197960" y="444960"/>
            <a:ext cx="4283280" cy="1438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43840" y="1060200"/>
            <a:ext cx="3022920" cy="302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43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13;p19"/>
          <p:cNvSpPr/>
          <p:nvPr/>
        </p:nvSpPr>
        <p:spPr>
          <a:xfrm>
            <a:off x="259560" y="258480"/>
            <a:ext cx="8624520" cy="4626720"/>
          </a:xfrm>
          <a:prstGeom prst="rect">
            <a:avLst/>
          </a:prstGeom>
          <a:noFill/>
          <a:ln w="9525">
            <a:solidFill>
              <a:srgbClr val="FFFBE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074480" y="934920"/>
            <a:ext cx="4653720" cy="882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" name="Google Shape;117;p19"/>
          <p:cNvSpPr/>
          <p:nvPr/>
        </p:nvSpPr>
        <p:spPr>
          <a:xfrm>
            <a:off x="4074480" y="3814560"/>
            <a:ext cx="4037400" cy="55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strike="noStrike" spc="-1">
                <a:solidFill>
                  <a:schemeClr val="lt1"/>
                </a:solidFill>
                <a:latin typeface="M PLUS Rounded 1c"/>
                <a:ea typeface="M PLUS Rounded 1c"/>
              </a:rPr>
              <a:t>CREDITS:</a:t>
            </a:r>
            <a:r>
              <a:rPr lang="en" sz="1000" b="0" strike="noStrike" spc="-1">
                <a:solidFill>
                  <a:schemeClr val="lt1"/>
                </a:solidFill>
                <a:latin typeface="M PLUS Rounded 1c"/>
                <a:ea typeface="M PLUS Rounded 1c"/>
              </a:rPr>
              <a:t> This presentation template was created by </a:t>
            </a:r>
            <a:r>
              <a:rPr lang="en" sz="1000" b="1" u="sng" strike="noStrike" spc="-1">
                <a:solidFill>
                  <a:schemeClr val="lt1"/>
                </a:solidFill>
                <a:uFillTx/>
                <a:latin typeface="M PLUS Rounded 1c"/>
                <a:ea typeface="M PLUS Rounded 1c"/>
                <a:hlinkClick r:id="rId3"/>
              </a:rPr>
              <a:t>Slidesgo</a:t>
            </a:r>
            <a:r>
              <a:rPr lang="en" sz="1000" b="0" strike="noStrike" spc="-1">
                <a:solidFill>
                  <a:schemeClr val="lt1"/>
                </a:solidFill>
                <a:latin typeface="M PLUS Rounded 1c"/>
                <a:ea typeface="M PLUS Rounded 1c"/>
              </a:rPr>
              <a:t>, including icons, infographics &amp; images by </a:t>
            </a:r>
            <a:r>
              <a:rPr lang="en" sz="1000" b="1" u="sng" strike="noStrike" spc="-1">
                <a:solidFill>
                  <a:schemeClr val="lt1"/>
                </a:solidFill>
                <a:uFillTx/>
                <a:latin typeface="M PLUS Rounded 1c"/>
                <a:ea typeface="M PLUS Rounded 1c"/>
                <a:hlinkClick r:id="rId4"/>
              </a:rPr>
              <a:t>Freepik</a:t>
            </a:r>
            <a:r>
              <a:rPr lang="en" sz="1000" b="0" strike="noStrike" spc="-1">
                <a:solidFill>
                  <a:schemeClr val="lt1"/>
                </a:solidFill>
                <a:latin typeface="M PLUS Rounded 1c"/>
                <a:ea typeface="M PLUS Rounded 1c"/>
              </a:rPr>
              <a:t> </a:t>
            </a:r>
            <a:endParaRPr lang="en-US" sz="10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4;p3"/>
          <p:cNvSpPr/>
          <p:nvPr/>
        </p:nvSpPr>
        <p:spPr>
          <a:xfrm>
            <a:off x="259560" y="258480"/>
            <a:ext cx="8624520" cy="4626720"/>
          </a:xfrm>
          <a:prstGeom prst="rect">
            <a:avLst/>
          </a:prstGeom>
          <a:noFill/>
          <a:ln w="9525">
            <a:solidFill>
              <a:srgbClr val="FFFBE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109240" y="1970640"/>
            <a:ext cx="51973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3916800" y="1220400"/>
            <a:ext cx="1309680" cy="616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5000" b="0" strike="noStrike" spc="-1">
                <a:solidFill>
                  <a:schemeClr val="lt1"/>
                </a:solidFill>
                <a:latin typeface="Fugaz One"/>
                <a:ea typeface="Fugaz One"/>
              </a:rPr>
              <a:t>xx%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0;p9"/>
          <p:cNvSpPr/>
          <p:nvPr/>
        </p:nvSpPr>
        <p:spPr>
          <a:xfrm>
            <a:off x="259560" y="258480"/>
            <a:ext cx="8624520" cy="4626720"/>
          </a:xfrm>
          <a:prstGeom prst="rect">
            <a:avLst/>
          </a:prstGeom>
          <a:noFill/>
          <a:ln w="9525">
            <a:solidFill>
              <a:srgbClr val="2C2C2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7" name="Google Shape;41;p9"/>
          <p:cNvGrpSpPr/>
          <p:nvPr/>
        </p:nvGrpSpPr>
        <p:grpSpPr>
          <a:xfrm>
            <a:off x="5124240" y="-10800"/>
            <a:ext cx="4019040" cy="5164560"/>
            <a:chOff x="5124240" y="-10800"/>
            <a:chExt cx="4019040" cy="5164560"/>
          </a:xfrm>
        </p:grpSpPr>
        <p:sp>
          <p:nvSpPr>
            <p:cNvPr id="58" name="Google Shape;42;p9"/>
            <p:cNvSpPr/>
            <p:nvPr/>
          </p:nvSpPr>
          <p:spPr>
            <a:xfrm>
              <a:off x="6791400" y="-10800"/>
              <a:ext cx="2351880" cy="516456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9" name="Google Shape;43;p9"/>
            <p:cNvSpPr/>
            <p:nvPr/>
          </p:nvSpPr>
          <p:spPr>
            <a:xfrm flipH="1">
              <a:off x="5123880" y="907920"/>
              <a:ext cx="3327480" cy="3327480"/>
            </a:xfrm>
            <a:prstGeom prst="arc">
              <a:avLst>
                <a:gd name="adj1" fmla="val 16200000"/>
                <a:gd name="adj2" fmla="val 5508431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0" name="Google Shape;44;p9"/>
            <p:cNvSpPr/>
            <p:nvPr/>
          </p:nvSpPr>
          <p:spPr>
            <a:xfrm>
              <a:off x="5124600" y="907920"/>
              <a:ext cx="3327480" cy="3327480"/>
            </a:xfrm>
            <a:prstGeom prst="arc">
              <a:avLst>
                <a:gd name="adj1" fmla="val 16200000"/>
                <a:gd name="adj2" fmla="val 5390065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0" y="673200"/>
            <a:ext cx="4208400" cy="2096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229280" y="771480"/>
            <a:ext cx="4390560" cy="2276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500" b="0" strike="noStrike" spc="-1" noProof="0" dirty="0">
                <a:solidFill>
                  <a:schemeClr val="lt2"/>
                </a:solidFill>
                <a:latin typeface="Fugaz One"/>
                <a:ea typeface="Fugaz One"/>
              </a:rPr>
              <a:t>You Aid Director Is Not OK!</a:t>
            </a:r>
            <a:endParaRPr lang="en-US" sz="55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4229280" y="3276720"/>
            <a:ext cx="4390560" cy="971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chemeClr val="dk2"/>
                </a:solidFill>
                <a:latin typeface="M PLUS Rounded 1c"/>
                <a:ea typeface="M PLUS Rounded 1c"/>
              </a:rPr>
              <a:t>Discussing the Issues and Challenges Facing Financial Aid Directors and offering possible solutions…or at least sympathy!</a:t>
            </a:r>
            <a:endParaRPr lang="en-US" sz="1600" b="0" strike="noStrike" spc="-1" noProof="0" dirty="0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71" name="Google Shape;135;p24"/>
          <p:cNvCxnSpPr/>
          <p:nvPr/>
        </p:nvCxnSpPr>
        <p:spPr>
          <a:xfrm>
            <a:off x="4187520" y="3162240"/>
            <a:ext cx="4693320" cy="360"/>
          </a:xfrm>
          <a:prstGeom prst="straightConnector1">
            <a:avLst/>
          </a:prstGeom>
          <a:ln w="9525">
            <a:solidFill>
              <a:srgbClr val="2C2C2C"/>
            </a:solidFill>
            <a:round/>
          </a:ln>
        </p:spPr>
      </p:cxnSp>
      <p:grpSp>
        <p:nvGrpSpPr>
          <p:cNvPr id="72" name="Google Shape;136;p24"/>
          <p:cNvGrpSpPr/>
          <p:nvPr/>
        </p:nvGrpSpPr>
        <p:grpSpPr>
          <a:xfrm>
            <a:off x="-1464840" y="-538920"/>
            <a:ext cx="4815000" cy="6221160"/>
            <a:chOff x="-1464840" y="-538920"/>
            <a:chExt cx="4815000" cy="6221160"/>
          </a:xfrm>
        </p:grpSpPr>
        <p:sp>
          <p:nvSpPr>
            <p:cNvPr id="73" name="Google Shape;137;p24"/>
            <p:cNvSpPr/>
            <p:nvPr/>
          </p:nvSpPr>
          <p:spPr>
            <a:xfrm>
              <a:off x="-918720" y="-302400"/>
              <a:ext cx="1360800" cy="1360800"/>
            </a:xfrm>
            <a:custGeom>
              <a:avLst/>
              <a:gdLst>
                <a:gd name="textAreaLeft" fmla="*/ 0 w 1360800"/>
                <a:gd name="textAreaRight" fmla="*/ 1361160 w 1360800"/>
                <a:gd name="textAreaTop" fmla="*/ 0 h 1360800"/>
                <a:gd name="textAreaBottom" fmla="*/ 1361160 h 1360800"/>
              </a:gdLst>
              <a:ahLst/>
              <a:cxnLst/>
              <a:rect l="textAreaLeft" t="textAreaTop" r="textAreaRight" b="textAreaBottom"/>
              <a:pathLst>
                <a:path w="11078" h="11078">
                  <a:moveTo>
                    <a:pt x="5539" y="1"/>
                  </a:moveTo>
                  <a:cubicBezTo>
                    <a:pt x="2489" y="1"/>
                    <a:pt x="1" y="2478"/>
                    <a:pt x="1" y="5539"/>
                  </a:cubicBezTo>
                  <a:cubicBezTo>
                    <a:pt x="1" y="8600"/>
                    <a:pt x="2489" y="11077"/>
                    <a:pt x="5539" y="11077"/>
                  </a:cubicBezTo>
                  <a:cubicBezTo>
                    <a:pt x="8600" y="11077"/>
                    <a:pt x="11077" y="8600"/>
                    <a:pt x="11077" y="5539"/>
                  </a:cubicBezTo>
                  <a:cubicBezTo>
                    <a:pt x="11077" y="2478"/>
                    <a:pt x="8600" y="1"/>
                    <a:pt x="55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4" name="Google Shape;138;p24"/>
            <p:cNvSpPr/>
            <p:nvPr/>
          </p:nvSpPr>
          <p:spPr>
            <a:xfrm>
              <a:off x="-925200" y="-30852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0" y="104"/>
                  </a:moveTo>
                  <a:cubicBezTo>
                    <a:pt x="8620" y="104"/>
                    <a:pt x="11077" y="2571"/>
                    <a:pt x="11077" y="5590"/>
                  </a:cubicBezTo>
                  <a:cubicBezTo>
                    <a:pt x="11077" y="8620"/>
                    <a:pt x="8620" y="11077"/>
                    <a:pt x="5590" y="11077"/>
                  </a:cubicBezTo>
                  <a:cubicBezTo>
                    <a:pt x="2571" y="11077"/>
                    <a:pt x="104" y="8620"/>
                    <a:pt x="104" y="5590"/>
                  </a:cubicBezTo>
                  <a:cubicBezTo>
                    <a:pt x="104" y="2571"/>
                    <a:pt x="2571" y="104"/>
                    <a:pt x="5590" y="104"/>
                  </a:cubicBezTo>
                  <a:close/>
                  <a:moveTo>
                    <a:pt x="5590" y="0"/>
                  </a:moveTo>
                  <a:cubicBezTo>
                    <a:pt x="2509" y="0"/>
                    <a:pt x="0" y="2509"/>
                    <a:pt x="0" y="5590"/>
                  </a:cubicBezTo>
                  <a:cubicBezTo>
                    <a:pt x="0" y="8671"/>
                    <a:pt x="2509" y="11181"/>
                    <a:pt x="5590" y="11181"/>
                  </a:cubicBezTo>
                  <a:cubicBezTo>
                    <a:pt x="8671" y="11181"/>
                    <a:pt x="11181" y="8671"/>
                    <a:pt x="11181" y="5590"/>
                  </a:cubicBezTo>
                  <a:cubicBezTo>
                    <a:pt x="11181" y="2509"/>
                    <a:pt x="8671" y="0"/>
                    <a:pt x="559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" name="Google Shape;139;p24"/>
            <p:cNvSpPr/>
            <p:nvPr/>
          </p:nvSpPr>
          <p:spPr>
            <a:xfrm>
              <a:off x="-123480" y="78840"/>
              <a:ext cx="127800" cy="29880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8800"/>
                <a:gd name="textAreaBottom" fmla="*/ 299160 h 298800"/>
              </a:gdLst>
              <a:ahLst/>
              <a:cxnLst/>
              <a:rect l="textAreaLeft" t="textAreaTop" r="textAreaRight" b="textAreaBottom"/>
              <a:pathLst>
                <a:path w="1042" h="2436">
                  <a:moveTo>
                    <a:pt x="521" y="0"/>
                  </a:moveTo>
                  <a:cubicBezTo>
                    <a:pt x="230" y="0"/>
                    <a:pt x="1" y="541"/>
                    <a:pt x="1" y="1218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03" y="2436"/>
                    <a:pt x="1042" y="1895"/>
                    <a:pt x="1042" y="1218"/>
                  </a:cubicBezTo>
                  <a:cubicBezTo>
                    <a:pt x="1042" y="541"/>
                    <a:pt x="80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6" name="Google Shape;140;p24"/>
            <p:cNvSpPr/>
            <p:nvPr/>
          </p:nvSpPr>
          <p:spPr>
            <a:xfrm>
              <a:off x="-693720" y="378000"/>
              <a:ext cx="911520" cy="45648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3" h="3718">
                  <a:moveTo>
                    <a:pt x="0" y="1"/>
                  </a:moveTo>
                  <a:cubicBezTo>
                    <a:pt x="0" y="2052"/>
                    <a:pt x="1666" y="3718"/>
                    <a:pt x="3706" y="3718"/>
                  </a:cubicBezTo>
                  <a:cubicBezTo>
                    <a:pt x="5757" y="3718"/>
                    <a:pt x="7423" y="2052"/>
                    <a:pt x="7423" y="1"/>
                  </a:cubicBezTo>
                  <a:lnTo>
                    <a:pt x="7319" y="1"/>
                  </a:lnTo>
                  <a:cubicBezTo>
                    <a:pt x="7319" y="1990"/>
                    <a:pt x="5695" y="3614"/>
                    <a:pt x="3706" y="3614"/>
                  </a:cubicBezTo>
                  <a:cubicBezTo>
                    <a:pt x="1718" y="3614"/>
                    <a:pt x="104" y="1990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7" name="Google Shape;141;p24"/>
            <p:cNvSpPr/>
            <p:nvPr/>
          </p:nvSpPr>
          <p:spPr>
            <a:xfrm>
              <a:off x="159480" y="37188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4"/>
                  </a:lnTo>
                  <a:lnTo>
                    <a:pt x="855" y="104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8" name="Google Shape;142;p24"/>
            <p:cNvSpPr/>
            <p:nvPr/>
          </p:nvSpPr>
          <p:spPr>
            <a:xfrm>
              <a:off x="-441720" y="502200"/>
              <a:ext cx="1359360" cy="1360440"/>
            </a:xfrm>
            <a:custGeom>
              <a:avLst/>
              <a:gdLst>
                <a:gd name="textAreaLeft" fmla="*/ 0 w 1359360"/>
                <a:gd name="textAreaRight" fmla="*/ 1359720 w 135936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66" h="11077">
                  <a:moveTo>
                    <a:pt x="5528" y="0"/>
                  </a:moveTo>
                  <a:cubicBezTo>
                    <a:pt x="2478" y="0"/>
                    <a:pt x="0" y="2478"/>
                    <a:pt x="0" y="5538"/>
                  </a:cubicBezTo>
                  <a:cubicBezTo>
                    <a:pt x="0" y="8599"/>
                    <a:pt x="2478" y="11077"/>
                    <a:pt x="5528" y="11077"/>
                  </a:cubicBezTo>
                  <a:cubicBezTo>
                    <a:pt x="8588" y="11077"/>
                    <a:pt x="11066" y="8599"/>
                    <a:pt x="11066" y="5538"/>
                  </a:cubicBezTo>
                  <a:cubicBezTo>
                    <a:pt x="11066" y="2478"/>
                    <a:pt x="8588" y="0"/>
                    <a:pt x="552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9" name="Google Shape;143;p24"/>
            <p:cNvSpPr/>
            <p:nvPr/>
          </p:nvSpPr>
          <p:spPr>
            <a:xfrm>
              <a:off x="-448200" y="495720"/>
              <a:ext cx="1372320" cy="1373400"/>
            </a:xfrm>
            <a:custGeom>
              <a:avLst/>
              <a:gdLst>
                <a:gd name="textAreaLeft" fmla="*/ 0 w 1372320"/>
                <a:gd name="textAreaRight" fmla="*/ 1372680 w 137232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72" h="11182">
                  <a:moveTo>
                    <a:pt x="5581" y="105"/>
                  </a:moveTo>
                  <a:cubicBezTo>
                    <a:pt x="8610" y="105"/>
                    <a:pt x="11067" y="2572"/>
                    <a:pt x="11067" y="5591"/>
                  </a:cubicBezTo>
                  <a:cubicBezTo>
                    <a:pt x="11067" y="8620"/>
                    <a:pt x="8610" y="11077"/>
                    <a:pt x="5581" y="11077"/>
                  </a:cubicBezTo>
                  <a:cubicBezTo>
                    <a:pt x="2562" y="11077"/>
                    <a:pt x="105" y="8620"/>
                    <a:pt x="105" y="5591"/>
                  </a:cubicBezTo>
                  <a:cubicBezTo>
                    <a:pt x="105" y="2572"/>
                    <a:pt x="2562" y="105"/>
                    <a:pt x="5581" y="105"/>
                  </a:cubicBezTo>
                  <a:close/>
                  <a:moveTo>
                    <a:pt x="5581" y="1"/>
                  </a:moveTo>
                  <a:cubicBezTo>
                    <a:pt x="2499" y="1"/>
                    <a:pt x="1" y="2510"/>
                    <a:pt x="1" y="5591"/>
                  </a:cubicBezTo>
                  <a:cubicBezTo>
                    <a:pt x="1" y="8673"/>
                    <a:pt x="2499" y="11181"/>
                    <a:pt x="5581" y="11181"/>
                  </a:cubicBezTo>
                  <a:cubicBezTo>
                    <a:pt x="8673" y="11181"/>
                    <a:pt x="11171" y="8673"/>
                    <a:pt x="11171" y="5591"/>
                  </a:cubicBezTo>
                  <a:cubicBezTo>
                    <a:pt x="11171" y="2510"/>
                    <a:pt x="8673" y="1"/>
                    <a:pt x="55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0" name="Google Shape;144;p24"/>
            <p:cNvSpPr/>
            <p:nvPr/>
          </p:nvSpPr>
          <p:spPr>
            <a:xfrm>
              <a:off x="-4320" y="88344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9" y="0"/>
                    <a:pt x="0" y="542"/>
                    <a:pt x="0" y="1218"/>
                  </a:cubicBezTo>
                  <a:cubicBezTo>
                    <a:pt x="0" y="1895"/>
                    <a:pt x="239" y="2436"/>
                    <a:pt x="521" y="2436"/>
                  </a:cubicBezTo>
                  <a:cubicBezTo>
                    <a:pt x="812" y="2436"/>
                    <a:pt x="1041" y="1895"/>
                    <a:pt x="1041" y="1218"/>
                  </a:cubicBezTo>
                  <a:cubicBezTo>
                    <a:pt x="1041" y="54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1" name="Google Shape;145;p24"/>
            <p:cNvSpPr/>
            <p:nvPr/>
          </p:nvSpPr>
          <p:spPr>
            <a:xfrm>
              <a:off x="352440" y="88344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29" y="0"/>
                    <a:pt x="0" y="542"/>
                    <a:pt x="0" y="1218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02" y="2436"/>
                    <a:pt x="1041" y="1895"/>
                    <a:pt x="1041" y="1218"/>
                  </a:cubicBezTo>
                  <a:cubicBezTo>
                    <a:pt x="1041" y="54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2" name="Google Shape;146;p24"/>
            <p:cNvSpPr/>
            <p:nvPr/>
          </p:nvSpPr>
          <p:spPr>
            <a:xfrm>
              <a:off x="-217800" y="1182600"/>
              <a:ext cx="911880" cy="456480"/>
            </a:xfrm>
            <a:custGeom>
              <a:avLst/>
              <a:gdLst>
                <a:gd name="textAreaLeft" fmla="*/ 0 w 911880"/>
                <a:gd name="textAreaRight" fmla="*/ 912240 w 91188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4" h="3717">
                  <a:moveTo>
                    <a:pt x="1" y="0"/>
                  </a:moveTo>
                  <a:cubicBezTo>
                    <a:pt x="1" y="2051"/>
                    <a:pt x="1666" y="3716"/>
                    <a:pt x="3707" y="3716"/>
                  </a:cubicBezTo>
                  <a:cubicBezTo>
                    <a:pt x="5758" y="3716"/>
                    <a:pt x="7423" y="2051"/>
                    <a:pt x="7423" y="0"/>
                  </a:cubicBezTo>
                  <a:lnTo>
                    <a:pt x="7319" y="0"/>
                  </a:lnTo>
                  <a:cubicBezTo>
                    <a:pt x="7319" y="1988"/>
                    <a:pt x="5705" y="3612"/>
                    <a:pt x="3707" y="3612"/>
                  </a:cubicBezTo>
                  <a:cubicBezTo>
                    <a:pt x="1719" y="3612"/>
                    <a:pt x="105" y="198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3" name="Google Shape;147;p24"/>
            <p:cNvSpPr/>
            <p:nvPr/>
          </p:nvSpPr>
          <p:spPr>
            <a:xfrm>
              <a:off x="-261360" y="117612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4" name="Google Shape;148;p24"/>
            <p:cNvSpPr/>
            <p:nvPr/>
          </p:nvSpPr>
          <p:spPr>
            <a:xfrm>
              <a:off x="635400" y="117612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5" name="Google Shape;149;p24"/>
            <p:cNvSpPr/>
            <p:nvPr/>
          </p:nvSpPr>
          <p:spPr>
            <a:xfrm>
              <a:off x="912960" y="269640"/>
              <a:ext cx="1360440" cy="136044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8" y="1"/>
                  </a:moveTo>
                  <a:cubicBezTo>
                    <a:pt x="2478" y="1"/>
                    <a:pt x="0" y="2478"/>
                    <a:pt x="0" y="5539"/>
                  </a:cubicBezTo>
                  <a:cubicBezTo>
                    <a:pt x="0" y="8599"/>
                    <a:pt x="2478" y="11077"/>
                    <a:pt x="5538" y="11077"/>
                  </a:cubicBezTo>
                  <a:cubicBezTo>
                    <a:pt x="8589" y="11077"/>
                    <a:pt x="11076" y="8599"/>
                    <a:pt x="11076" y="5539"/>
                  </a:cubicBezTo>
                  <a:cubicBezTo>
                    <a:pt x="11076" y="2478"/>
                    <a:pt x="8589" y="1"/>
                    <a:pt x="553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6" name="Google Shape;150;p24"/>
            <p:cNvSpPr/>
            <p:nvPr/>
          </p:nvSpPr>
          <p:spPr>
            <a:xfrm>
              <a:off x="906480" y="26316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0" y="104"/>
                  </a:moveTo>
                  <a:cubicBezTo>
                    <a:pt x="8609" y="104"/>
                    <a:pt x="11077" y="2572"/>
                    <a:pt x="11077" y="5591"/>
                  </a:cubicBezTo>
                  <a:cubicBezTo>
                    <a:pt x="11077" y="8620"/>
                    <a:pt x="8609" y="11076"/>
                    <a:pt x="5590" y="11076"/>
                  </a:cubicBezTo>
                  <a:cubicBezTo>
                    <a:pt x="2561" y="11076"/>
                    <a:pt x="105" y="8620"/>
                    <a:pt x="105" y="5591"/>
                  </a:cubicBezTo>
                  <a:cubicBezTo>
                    <a:pt x="105" y="2572"/>
                    <a:pt x="2561" y="104"/>
                    <a:pt x="5590" y="104"/>
                  </a:cubicBezTo>
                  <a:close/>
                  <a:moveTo>
                    <a:pt x="5590" y="0"/>
                  </a:moveTo>
                  <a:cubicBezTo>
                    <a:pt x="2509" y="0"/>
                    <a:pt x="0" y="2509"/>
                    <a:pt x="0" y="5591"/>
                  </a:cubicBezTo>
                  <a:cubicBezTo>
                    <a:pt x="0" y="8672"/>
                    <a:pt x="2509" y="11181"/>
                    <a:pt x="5590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09"/>
                    <a:pt x="8672" y="0"/>
                    <a:pt x="559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7" name="Google Shape;151;p24"/>
            <p:cNvSpPr/>
            <p:nvPr/>
          </p:nvSpPr>
          <p:spPr>
            <a:xfrm>
              <a:off x="1350360" y="6505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0" y="542"/>
                    <a:pt x="0" y="1218"/>
                  </a:cubicBezTo>
                  <a:cubicBezTo>
                    <a:pt x="0" y="1895"/>
                    <a:pt x="240" y="2437"/>
                    <a:pt x="521" y="2437"/>
                  </a:cubicBezTo>
                  <a:cubicBezTo>
                    <a:pt x="812" y="2437"/>
                    <a:pt x="1041" y="1895"/>
                    <a:pt x="1041" y="1218"/>
                  </a:cubicBezTo>
                  <a:cubicBezTo>
                    <a:pt x="1041" y="54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8" name="Google Shape;152;p24"/>
            <p:cNvSpPr/>
            <p:nvPr/>
          </p:nvSpPr>
          <p:spPr>
            <a:xfrm>
              <a:off x="1707120" y="6505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42"/>
                    <a:pt x="0" y="1218"/>
                  </a:cubicBezTo>
                  <a:cubicBezTo>
                    <a:pt x="0" y="1895"/>
                    <a:pt x="229" y="2437"/>
                    <a:pt x="521" y="2437"/>
                  </a:cubicBezTo>
                  <a:cubicBezTo>
                    <a:pt x="812" y="2437"/>
                    <a:pt x="1041" y="1895"/>
                    <a:pt x="1041" y="1218"/>
                  </a:cubicBezTo>
                  <a:cubicBezTo>
                    <a:pt x="1041" y="54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9" name="Google Shape;153;p24"/>
            <p:cNvSpPr/>
            <p:nvPr/>
          </p:nvSpPr>
          <p:spPr>
            <a:xfrm>
              <a:off x="1136520" y="950040"/>
              <a:ext cx="911520" cy="45648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0" y="1"/>
                  </a:moveTo>
                  <a:cubicBezTo>
                    <a:pt x="0" y="2051"/>
                    <a:pt x="1666" y="3717"/>
                    <a:pt x="3716" y="3717"/>
                  </a:cubicBezTo>
                  <a:cubicBezTo>
                    <a:pt x="5757" y="3717"/>
                    <a:pt x="7422" y="2051"/>
                    <a:pt x="7422" y="1"/>
                  </a:cubicBezTo>
                  <a:lnTo>
                    <a:pt x="7318" y="1"/>
                  </a:lnTo>
                  <a:cubicBezTo>
                    <a:pt x="7318" y="1989"/>
                    <a:pt x="5705" y="3613"/>
                    <a:pt x="3716" y="3613"/>
                  </a:cubicBezTo>
                  <a:cubicBezTo>
                    <a:pt x="1728" y="361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0" name="Google Shape;154;p24"/>
            <p:cNvSpPr/>
            <p:nvPr/>
          </p:nvSpPr>
          <p:spPr>
            <a:xfrm>
              <a:off x="1093320" y="94356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1" name="Google Shape;155;p24"/>
            <p:cNvSpPr/>
            <p:nvPr/>
          </p:nvSpPr>
          <p:spPr>
            <a:xfrm>
              <a:off x="1989720" y="94356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2" name="Google Shape;156;p24"/>
            <p:cNvSpPr/>
            <p:nvPr/>
          </p:nvSpPr>
          <p:spPr>
            <a:xfrm>
              <a:off x="173520" y="-417600"/>
              <a:ext cx="1360440" cy="136080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60800"/>
                <a:gd name="textAreaBottom" fmla="*/ 1361160 h 1360800"/>
              </a:gdLst>
              <a:ahLst/>
              <a:cxnLst/>
              <a:rect l="textAreaLeft" t="textAreaTop" r="textAreaRight" b="textAreaBottom"/>
              <a:pathLst>
                <a:path w="11077" h="11078">
                  <a:moveTo>
                    <a:pt x="5538" y="1"/>
                  </a:moveTo>
                  <a:cubicBezTo>
                    <a:pt x="2478" y="1"/>
                    <a:pt x="0" y="2489"/>
                    <a:pt x="0" y="5539"/>
                  </a:cubicBezTo>
                  <a:cubicBezTo>
                    <a:pt x="0" y="8600"/>
                    <a:pt x="2478" y="11077"/>
                    <a:pt x="5538" y="11077"/>
                  </a:cubicBezTo>
                  <a:cubicBezTo>
                    <a:pt x="8599" y="11077"/>
                    <a:pt x="11076" y="8600"/>
                    <a:pt x="11076" y="5539"/>
                  </a:cubicBezTo>
                  <a:cubicBezTo>
                    <a:pt x="11076" y="2489"/>
                    <a:pt x="8599" y="1"/>
                    <a:pt x="553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3" name="Google Shape;157;p24"/>
            <p:cNvSpPr/>
            <p:nvPr/>
          </p:nvSpPr>
          <p:spPr>
            <a:xfrm>
              <a:off x="167040" y="-42372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0" y="104"/>
                  </a:moveTo>
                  <a:cubicBezTo>
                    <a:pt x="8609" y="104"/>
                    <a:pt x="11077" y="2571"/>
                    <a:pt x="11077" y="5590"/>
                  </a:cubicBezTo>
                  <a:cubicBezTo>
                    <a:pt x="11077" y="8620"/>
                    <a:pt x="8609" y="11077"/>
                    <a:pt x="5590" y="11077"/>
                  </a:cubicBezTo>
                  <a:cubicBezTo>
                    <a:pt x="2561" y="11077"/>
                    <a:pt x="105" y="8620"/>
                    <a:pt x="105" y="5590"/>
                  </a:cubicBezTo>
                  <a:cubicBezTo>
                    <a:pt x="105" y="2571"/>
                    <a:pt x="2561" y="104"/>
                    <a:pt x="5590" y="104"/>
                  </a:cubicBezTo>
                  <a:close/>
                  <a:moveTo>
                    <a:pt x="5590" y="0"/>
                  </a:moveTo>
                  <a:cubicBezTo>
                    <a:pt x="2509" y="0"/>
                    <a:pt x="0" y="2509"/>
                    <a:pt x="0" y="5590"/>
                  </a:cubicBezTo>
                  <a:cubicBezTo>
                    <a:pt x="0" y="8671"/>
                    <a:pt x="2509" y="11181"/>
                    <a:pt x="5590" y="11181"/>
                  </a:cubicBezTo>
                  <a:cubicBezTo>
                    <a:pt x="8672" y="11181"/>
                    <a:pt x="11181" y="8671"/>
                    <a:pt x="11181" y="5590"/>
                  </a:cubicBezTo>
                  <a:cubicBezTo>
                    <a:pt x="11181" y="2509"/>
                    <a:pt x="8672" y="0"/>
                    <a:pt x="559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4" name="Google Shape;158;p24"/>
            <p:cNvSpPr/>
            <p:nvPr/>
          </p:nvSpPr>
          <p:spPr>
            <a:xfrm>
              <a:off x="612360" y="-3636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29" y="0"/>
                    <a:pt x="0" y="541"/>
                    <a:pt x="0" y="1219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01" y="2436"/>
                    <a:pt x="1041" y="1895"/>
                    <a:pt x="1041" y="1219"/>
                  </a:cubicBezTo>
                  <a:cubicBezTo>
                    <a:pt x="1041" y="541"/>
                    <a:pt x="801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5" name="Google Shape;159;p24"/>
            <p:cNvSpPr/>
            <p:nvPr/>
          </p:nvSpPr>
          <p:spPr>
            <a:xfrm>
              <a:off x="967680" y="-3636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9" y="0"/>
                    <a:pt x="0" y="541"/>
                    <a:pt x="0" y="1219"/>
                  </a:cubicBezTo>
                  <a:cubicBezTo>
                    <a:pt x="0" y="1895"/>
                    <a:pt x="239" y="2436"/>
                    <a:pt x="521" y="2436"/>
                  </a:cubicBezTo>
                  <a:cubicBezTo>
                    <a:pt x="812" y="2436"/>
                    <a:pt x="1041" y="1895"/>
                    <a:pt x="1041" y="1219"/>
                  </a:cubicBezTo>
                  <a:cubicBezTo>
                    <a:pt x="1041" y="541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6" name="Google Shape;160;p24"/>
            <p:cNvSpPr/>
            <p:nvPr/>
          </p:nvSpPr>
          <p:spPr>
            <a:xfrm>
              <a:off x="397440" y="263160"/>
              <a:ext cx="912960" cy="456480"/>
            </a:xfrm>
            <a:custGeom>
              <a:avLst/>
              <a:gdLst>
                <a:gd name="textAreaLeft" fmla="*/ 0 w 912960"/>
                <a:gd name="textAreaRight" fmla="*/ 913320 w 91296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33" h="3717">
                  <a:moveTo>
                    <a:pt x="0" y="0"/>
                  </a:moveTo>
                  <a:cubicBezTo>
                    <a:pt x="0" y="2051"/>
                    <a:pt x="1666" y="3717"/>
                    <a:pt x="3716" y="3717"/>
                  </a:cubicBezTo>
                  <a:cubicBezTo>
                    <a:pt x="5767" y="3717"/>
                    <a:pt x="7433" y="2051"/>
                    <a:pt x="7433" y="0"/>
                  </a:cubicBezTo>
                  <a:lnTo>
                    <a:pt x="7329" y="0"/>
                  </a:lnTo>
                  <a:cubicBezTo>
                    <a:pt x="7329" y="1989"/>
                    <a:pt x="5705" y="3613"/>
                    <a:pt x="3716" y="3613"/>
                  </a:cubicBezTo>
                  <a:cubicBezTo>
                    <a:pt x="1728" y="3613"/>
                    <a:pt x="104" y="1989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7" name="Google Shape;161;p24"/>
            <p:cNvSpPr/>
            <p:nvPr/>
          </p:nvSpPr>
          <p:spPr>
            <a:xfrm>
              <a:off x="353880" y="25668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8" name="Google Shape;162;p24"/>
            <p:cNvSpPr/>
            <p:nvPr/>
          </p:nvSpPr>
          <p:spPr>
            <a:xfrm>
              <a:off x="1250280" y="25668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0" y="0"/>
                  </a:moveTo>
                  <a:lnTo>
                    <a:pt x="0" y="105"/>
                  </a:lnTo>
                  <a:lnTo>
                    <a:pt x="865" y="10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9" name="Google Shape;163;p24"/>
            <p:cNvSpPr/>
            <p:nvPr/>
          </p:nvSpPr>
          <p:spPr>
            <a:xfrm>
              <a:off x="410040" y="1369440"/>
              <a:ext cx="1359360" cy="1359360"/>
            </a:xfrm>
            <a:custGeom>
              <a:avLst/>
              <a:gdLst>
                <a:gd name="textAreaLeft" fmla="*/ 0 w 1359360"/>
                <a:gd name="textAreaRight" fmla="*/ 1359720 w 135936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66" h="11066">
                  <a:moveTo>
                    <a:pt x="5528" y="0"/>
                  </a:moveTo>
                  <a:cubicBezTo>
                    <a:pt x="2478" y="0"/>
                    <a:pt x="0" y="2478"/>
                    <a:pt x="0" y="5528"/>
                  </a:cubicBezTo>
                  <a:cubicBezTo>
                    <a:pt x="0" y="8588"/>
                    <a:pt x="2478" y="11066"/>
                    <a:pt x="5528" y="11066"/>
                  </a:cubicBezTo>
                  <a:cubicBezTo>
                    <a:pt x="8588" y="11066"/>
                    <a:pt x="11066" y="8588"/>
                    <a:pt x="11066" y="5528"/>
                  </a:cubicBezTo>
                  <a:cubicBezTo>
                    <a:pt x="11066" y="2478"/>
                    <a:pt x="8588" y="0"/>
                    <a:pt x="552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0" name="Google Shape;164;p24"/>
            <p:cNvSpPr/>
            <p:nvPr/>
          </p:nvSpPr>
          <p:spPr>
            <a:xfrm>
              <a:off x="403560" y="1362960"/>
              <a:ext cx="1372320" cy="1372320"/>
            </a:xfrm>
            <a:custGeom>
              <a:avLst/>
              <a:gdLst>
                <a:gd name="textAreaLeft" fmla="*/ 0 w 1372320"/>
                <a:gd name="textAreaRight" fmla="*/ 1372680 w 1372320"/>
                <a:gd name="textAreaTop" fmla="*/ 0 h 1372320"/>
                <a:gd name="textAreaBottom" fmla="*/ 1372680 h 1372320"/>
              </a:gdLst>
              <a:ahLst/>
              <a:cxnLst/>
              <a:rect l="textAreaLeft" t="textAreaTop" r="textAreaRight" b="textAreaBottom"/>
              <a:pathLst>
                <a:path w="11172" h="11172">
                  <a:moveTo>
                    <a:pt x="5581" y="105"/>
                  </a:moveTo>
                  <a:cubicBezTo>
                    <a:pt x="8610" y="105"/>
                    <a:pt x="11067" y="2562"/>
                    <a:pt x="11067" y="5581"/>
                  </a:cubicBezTo>
                  <a:cubicBezTo>
                    <a:pt x="11067" y="8610"/>
                    <a:pt x="8610" y="11067"/>
                    <a:pt x="5581" y="11067"/>
                  </a:cubicBezTo>
                  <a:cubicBezTo>
                    <a:pt x="2562" y="11067"/>
                    <a:pt x="105" y="8610"/>
                    <a:pt x="105" y="5581"/>
                  </a:cubicBezTo>
                  <a:cubicBezTo>
                    <a:pt x="105" y="2562"/>
                    <a:pt x="2562" y="105"/>
                    <a:pt x="5581" y="105"/>
                  </a:cubicBezTo>
                  <a:close/>
                  <a:moveTo>
                    <a:pt x="5581" y="1"/>
                  </a:moveTo>
                  <a:cubicBezTo>
                    <a:pt x="2499" y="1"/>
                    <a:pt x="1" y="2499"/>
                    <a:pt x="1" y="5581"/>
                  </a:cubicBezTo>
                  <a:cubicBezTo>
                    <a:pt x="1" y="8662"/>
                    <a:pt x="2499" y="11171"/>
                    <a:pt x="5581" y="11171"/>
                  </a:cubicBezTo>
                  <a:cubicBezTo>
                    <a:pt x="8673" y="11171"/>
                    <a:pt x="11171" y="8662"/>
                    <a:pt x="11171" y="5581"/>
                  </a:cubicBezTo>
                  <a:cubicBezTo>
                    <a:pt x="11171" y="2499"/>
                    <a:pt x="8673" y="1"/>
                    <a:pt x="55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1" name="Google Shape;165;p24"/>
            <p:cNvSpPr/>
            <p:nvPr/>
          </p:nvSpPr>
          <p:spPr>
            <a:xfrm>
              <a:off x="847440" y="174924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1" y="553"/>
                    <a:pt x="1" y="1219"/>
                  </a:cubicBezTo>
                  <a:cubicBezTo>
                    <a:pt x="1" y="1895"/>
                    <a:pt x="240" y="2437"/>
                    <a:pt x="521" y="2437"/>
                  </a:cubicBezTo>
                  <a:cubicBezTo>
                    <a:pt x="813" y="2437"/>
                    <a:pt x="1042" y="1895"/>
                    <a:pt x="1042" y="1219"/>
                  </a:cubicBezTo>
                  <a:cubicBezTo>
                    <a:pt x="1042" y="553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2" name="Google Shape;166;p24"/>
            <p:cNvSpPr/>
            <p:nvPr/>
          </p:nvSpPr>
          <p:spPr>
            <a:xfrm>
              <a:off x="1204200" y="174924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53"/>
                    <a:pt x="1" y="1219"/>
                  </a:cubicBezTo>
                  <a:cubicBezTo>
                    <a:pt x="1" y="1895"/>
                    <a:pt x="230" y="2437"/>
                    <a:pt x="521" y="2437"/>
                  </a:cubicBezTo>
                  <a:cubicBezTo>
                    <a:pt x="803" y="2437"/>
                    <a:pt x="1042" y="1895"/>
                    <a:pt x="1042" y="1219"/>
                  </a:cubicBezTo>
                  <a:cubicBezTo>
                    <a:pt x="1042" y="553"/>
                    <a:pt x="803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" name="Google Shape;167;p24"/>
            <p:cNvSpPr/>
            <p:nvPr/>
          </p:nvSpPr>
          <p:spPr>
            <a:xfrm>
              <a:off x="633960" y="2048760"/>
              <a:ext cx="911880" cy="456480"/>
            </a:xfrm>
            <a:custGeom>
              <a:avLst/>
              <a:gdLst>
                <a:gd name="textAreaLeft" fmla="*/ 0 w 911880"/>
                <a:gd name="textAreaRight" fmla="*/ 912240 w 91188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4" h="3718">
                  <a:moveTo>
                    <a:pt x="1" y="1"/>
                  </a:moveTo>
                  <a:cubicBezTo>
                    <a:pt x="1" y="2052"/>
                    <a:pt x="1666" y="3717"/>
                    <a:pt x="3707" y="3717"/>
                  </a:cubicBezTo>
                  <a:cubicBezTo>
                    <a:pt x="5758" y="3717"/>
                    <a:pt x="7423" y="2052"/>
                    <a:pt x="7423" y="1"/>
                  </a:cubicBezTo>
                  <a:lnTo>
                    <a:pt x="7319" y="1"/>
                  </a:lnTo>
                  <a:cubicBezTo>
                    <a:pt x="7319" y="1999"/>
                    <a:pt x="5705" y="3613"/>
                    <a:pt x="3707" y="3613"/>
                  </a:cubicBezTo>
                  <a:cubicBezTo>
                    <a:pt x="1719" y="3613"/>
                    <a:pt x="105" y="1999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" name="Google Shape;168;p24"/>
            <p:cNvSpPr/>
            <p:nvPr/>
          </p:nvSpPr>
          <p:spPr>
            <a:xfrm>
              <a:off x="589320" y="204228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5" h="106">
                  <a:moveTo>
                    <a:pt x="1" y="1"/>
                  </a:moveTo>
                  <a:lnTo>
                    <a:pt x="1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" name="Google Shape;169;p24"/>
            <p:cNvSpPr/>
            <p:nvPr/>
          </p:nvSpPr>
          <p:spPr>
            <a:xfrm>
              <a:off x="1487160" y="204228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6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" name="Google Shape;170;p24"/>
            <p:cNvSpPr/>
            <p:nvPr/>
          </p:nvSpPr>
          <p:spPr>
            <a:xfrm>
              <a:off x="-719280" y="1717200"/>
              <a:ext cx="1360800" cy="1360800"/>
            </a:xfrm>
            <a:custGeom>
              <a:avLst/>
              <a:gdLst>
                <a:gd name="textAreaLeft" fmla="*/ 0 w 1360800"/>
                <a:gd name="textAreaRight" fmla="*/ 1361160 w 1360800"/>
                <a:gd name="textAreaTop" fmla="*/ 0 h 1360800"/>
                <a:gd name="textAreaBottom" fmla="*/ 1361160 h 1360800"/>
              </a:gdLst>
              <a:ahLst/>
              <a:cxnLst/>
              <a:rect l="textAreaLeft" t="textAreaTop" r="textAreaRight" b="textAreaBottom"/>
              <a:pathLst>
                <a:path w="11078" h="11078">
                  <a:moveTo>
                    <a:pt x="5539" y="1"/>
                  </a:moveTo>
                  <a:cubicBezTo>
                    <a:pt x="2478" y="1"/>
                    <a:pt x="1" y="2478"/>
                    <a:pt x="1" y="5539"/>
                  </a:cubicBezTo>
                  <a:cubicBezTo>
                    <a:pt x="1" y="8599"/>
                    <a:pt x="2478" y="11077"/>
                    <a:pt x="5539" y="11077"/>
                  </a:cubicBezTo>
                  <a:cubicBezTo>
                    <a:pt x="8600" y="11077"/>
                    <a:pt x="11077" y="8599"/>
                    <a:pt x="11077" y="5539"/>
                  </a:cubicBezTo>
                  <a:cubicBezTo>
                    <a:pt x="11077" y="2478"/>
                    <a:pt x="8600" y="1"/>
                    <a:pt x="55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" name="Google Shape;171;p24"/>
            <p:cNvSpPr/>
            <p:nvPr/>
          </p:nvSpPr>
          <p:spPr>
            <a:xfrm>
              <a:off x="-725760" y="171108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0" y="104"/>
                  </a:moveTo>
                  <a:cubicBezTo>
                    <a:pt x="8609" y="104"/>
                    <a:pt x="11076" y="2572"/>
                    <a:pt x="11076" y="5591"/>
                  </a:cubicBezTo>
                  <a:cubicBezTo>
                    <a:pt x="11076" y="8620"/>
                    <a:pt x="8609" y="11077"/>
                    <a:pt x="5590" y="11077"/>
                  </a:cubicBezTo>
                  <a:cubicBezTo>
                    <a:pt x="2561" y="11077"/>
                    <a:pt x="104" y="8620"/>
                    <a:pt x="104" y="5591"/>
                  </a:cubicBezTo>
                  <a:cubicBezTo>
                    <a:pt x="104" y="2572"/>
                    <a:pt x="2561" y="104"/>
                    <a:pt x="5590" y="104"/>
                  </a:cubicBezTo>
                  <a:close/>
                  <a:moveTo>
                    <a:pt x="5590" y="0"/>
                  </a:moveTo>
                  <a:cubicBezTo>
                    <a:pt x="2509" y="0"/>
                    <a:pt x="0" y="2510"/>
                    <a:pt x="0" y="5591"/>
                  </a:cubicBezTo>
                  <a:cubicBezTo>
                    <a:pt x="0" y="8672"/>
                    <a:pt x="2509" y="11181"/>
                    <a:pt x="5590" y="11181"/>
                  </a:cubicBezTo>
                  <a:cubicBezTo>
                    <a:pt x="8671" y="11181"/>
                    <a:pt x="11181" y="8672"/>
                    <a:pt x="11181" y="5591"/>
                  </a:cubicBezTo>
                  <a:cubicBezTo>
                    <a:pt x="11181" y="2510"/>
                    <a:pt x="8671" y="0"/>
                    <a:pt x="559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" name="Google Shape;172;p24"/>
            <p:cNvSpPr/>
            <p:nvPr/>
          </p:nvSpPr>
          <p:spPr>
            <a:xfrm>
              <a:off x="-280440" y="209844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42"/>
                    <a:pt x="1" y="1219"/>
                  </a:cubicBezTo>
                  <a:cubicBezTo>
                    <a:pt x="1" y="1896"/>
                    <a:pt x="230" y="2437"/>
                    <a:pt x="521" y="2437"/>
                  </a:cubicBezTo>
                  <a:cubicBezTo>
                    <a:pt x="802" y="2437"/>
                    <a:pt x="1042" y="1896"/>
                    <a:pt x="1042" y="1219"/>
                  </a:cubicBezTo>
                  <a:cubicBezTo>
                    <a:pt x="1042" y="542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" name="Google Shape;173;p24"/>
            <p:cNvSpPr/>
            <p:nvPr/>
          </p:nvSpPr>
          <p:spPr>
            <a:xfrm>
              <a:off x="74880" y="209844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1" y="542"/>
                    <a:pt x="1" y="1219"/>
                  </a:cubicBezTo>
                  <a:cubicBezTo>
                    <a:pt x="1" y="1896"/>
                    <a:pt x="240" y="2437"/>
                    <a:pt x="521" y="2437"/>
                  </a:cubicBezTo>
                  <a:cubicBezTo>
                    <a:pt x="813" y="2437"/>
                    <a:pt x="1042" y="1896"/>
                    <a:pt x="1042" y="1219"/>
                  </a:cubicBezTo>
                  <a:cubicBezTo>
                    <a:pt x="1042" y="542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" name="Google Shape;174;p24"/>
            <p:cNvSpPr/>
            <p:nvPr/>
          </p:nvSpPr>
          <p:spPr>
            <a:xfrm>
              <a:off x="-495360" y="2397600"/>
              <a:ext cx="911520" cy="45648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2" h="3717">
                  <a:moveTo>
                    <a:pt x="0" y="1"/>
                  </a:moveTo>
                  <a:cubicBezTo>
                    <a:pt x="0" y="2051"/>
                    <a:pt x="1666" y="3717"/>
                    <a:pt x="3716" y="3717"/>
                  </a:cubicBezTo>
                  <a:cubicBezTo>
                    <a:pt x="5756" y="3717"/>
                    <a:pt x="7422" y="2051"/>
                    <a:pt x="7422" y="1"/>
                  </a:cubicBezTo>
                  <a:lnTo>
                    <a:pt x="7318" y="1"/>
                  </a:lnTo>
                  <a:cubicBezTo>
                    <a:pt x="7318" y="1989"/>
                    <a:pt x="5705" y="3613"/>
                    <a:pt x="3716" y="3613"/>
                  </a:cubicBezTo>
                  <a:cubicBezTo>
                    <a:pt x="1728" y="361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" name="Google Shape;175;p24"/>
            <p:cNvSpPr/>
            <p:nvPr/>
          </p:nvSpPr>
          <p:spPr>
            <a:xfrm>
              <a:off x="357840" y="239148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0" y="0"/>
                  </a:moveTo>
                  <a:lnTo>
                    <a:pt x="0" y="105"/>
                  </a:lnTo>
                  <a:lnTo>
                    <a:pt x="865" y="10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" name="Google Shape;176;p24"/>
            <p:cNvSpPr/>
            <p:nvPr/>
          </p:nvSpPr>
          <p:spPr>
            <a:xfrm>
              <a:off x="-935280" y="3226680"/>
              <a:ext cx="1360800" cy="1360440"/>
            </a:xfrm>
            <a:custGeom>
              <a:avLst/>
              <a:gdLst>
                <a:gd name="textAreaLeft" fmla="*/ 0 w 1360800"/>
                <a:gd name="textAreaRight" fmla="*/ 1361160 w 136080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78" h="11077">
                  <a:moveTo>
                    <a:pt x="5539" y="1"/>
                  </a:moveTo>
                  <a:cubicBezTo>
                    <a:pt x="2489" y="1"/>
                    <a:pt x="1" y="2478"/>
                    <a:pt x="1" y="5539"/>
                  </a:cubicBezTo>
                  <a:cubicBezTo>
                    <a:pt x="1" y="8599"/>
                    <a:pt x="2489" y="11077"/>
                    <a:pt x="5539" y="11077"/>
                  </a:cubicBezTo>
                  <a:cubicBezTo>
                    <a:pt x="8600" y="11077"/>
                    <a:pt x="11077" y="8599"/>
                    <a:pt x="11077" y="5539"/>
                  </a:cubicBezTo>
                  <a:cubicBezTo>
                    <a:pt x="11077" y="2478"/>
                    <a:pt x="8600" y="1"/>
                    <a:pt x="55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" name="Google Shape;177;p24"/>
            <p:cNvSpPr/>
            <p:nvPr/>
          </p:nvSpPr>
          <p:spPr>
            <a:xfrm>
              <a:off x="-941760" y="322020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1" y="104"/>
                  </a:moveTo>
                  <a:cubicBezTo>
                    <a:pt x="8620" y="104"/>
                    <a:pt x="11077" y="2561"/>
                    <a:pt x="11077" y="5591"/>
                  </a:cubicBezTo>
                  <a:cubicBezTo>
                    <a:pt x="11077" y="8610"/>
                    <a:pt x="8620" y="11077"/>
                    <a:pt x="5591" y="11077"/>
                  </a:cubicBezTo>
                  <a:cubicBezTo>
                    <a:pt x="2572" y="11077"/>
                    <a:pt x="105" y="8610"/>
                    <a:pt x="105" y="5591"/>
                  </a:cubicBezTo>
                  <a:cubicBezTo>
                    <a:pt x="105" y="2561"/>
                    <a:pt x="257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10" y="0"/>
                    <a:pt x="0" y="2509"/>
                    <a:pt x="0" y="5591"/>
                  </a:cubicBezTo>
                  <a:cubicBezTo>
                    <a:pt x="0" y="8672"/>
                    <a:pt x="2510" y="11181"/>
                    <a:pt x="5591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09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" name="Google Shape;178;p24"/>
            <p:cNvSpPr/>
            <p:nvPr/>
          </p:nvSpPr>
          <p:spPr>
            <a:xfrm>
              <a:off x="-140040" y="360648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30" y="0"/>
                    <a:pt x="1" y="552"/>
                    <a:pt x="1" y="1228"/>
                  </a:cubicBezTo>
                  <a:cubicBezTo>
                    <a:pt x="1" y="1895"/>
                    <a:pt x="230" y="2447"/>
                    <a:pt x="521" y="2447"/>
                  </a:cubicBezTo>
                  <a:cubicBezTo>
                    <a:pt x="802" y="2447"/>
                    <a:pt x="1042" y="1895"/>
                    <a:pt x="1042" y="1228"/>
                  </a:cubicBezTo>
                  <a:cubicBezTo>
                    <a:pt x="1042" y="55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" name="Google Shape;179;p24"/>
            <p:cNvSpPr/>
            <p:nvPr/>
          </p:nvSpPr>
          <p:spPr>
            <a:xfrm>
              <a:off x="-710280" y="3907080"/>
              <a:ext cx="911520" cy="45504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5040"/>
                <a:gd name="textAreaBottom" fmla="*/ 455400 h 455040"/>
              </a:gdLst>
              <a:ahLst/>
              <a:cxnLst/>
              <a:rect l="textAreaLeft" t="textAreaTop" r="textAreaRight" b="textAreaBottom"/>
              <a:pathLst>
                <a:path w="7423" h="3707">
                  <a:moveTo>
                    <a:pt x="0" y="1"/>
                  </a:moveTo>
                  <a:cubicBezTo>
                    <a:pt x="0" y="2041"/>
                    <a:pt x="1666" y="3707"/>
                    <a:pt x="3706" y="3707"/>
                  </a:cubicBezTo>
                  <a:cubicBezTo>
                    <a:pt x="5756" y="3707"/>
                    <a:pt x="7422" y="2041"/>
                    <a:pt x="7422" y="1"/>
                  </a:cubicBezTo>
                  <a:lnTo>
                    <a:pt x="7318" y="1"/>
                  </a:lnTo>
                  <a:cubicBezTo>
                    <a:pt x="7318" y="1989"/>
                    <a:pt x="5694" y="3603"/>
                    <a:pt x="3706" y="3603"/>
                  </a:cubicBezTo>
                  <a:cubicBezTo>
                    <a:pt x="1717" y="360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" name="Google Shape;180;p24"/>
            <p:cNvSpPr/>
            <p:nvPr/>
          </p:nvSpPr>
          <p:spPr>
            <a:xfrm>
              <a:off x="142920" y="390060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" name="Google Shape;181;p24"/>
            <p:cNvSpPr/>
            <p:nvPr/>
          </p:nvSpPr>
          <p:spPr>
            <a:xfrm>
              <a:off x="108360" y="2551320"/>
              <a:ext cx="1360440" cy="136044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9" y="0"/>
                  </a:moveTo>
                  <a:cubicBezTo>
                    <a:pt x="2488" y="0"/>
                    <a:pt x="1" y="2478"/>
                    <a:pt x="1" y="5538"/>
                  </a:cubicBezTo>
                  <a:cubicBezTo>
                    <a:pt x="1" y="8599"/>
                    <a:pt x="2488" y="11076"/>
                    <a:pt x="5539" y="11076"/>
                  </a:cubicBezTo>
                  <a:cubicBezTo>
                    <a:pt x="8599" y="11076"/>
                    <a:pt x="11077" y="8599"/>
                    <a:pt x="11077" y="5538"/>
                  </a:cubicBezTo>
                  <a:cubicBezTo>
                    <a:pt x="11077" y="2478"/>
                    <a:pt x="8599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" name="Google Shape;182;p24"/>
            <p:cNvSpPr/>
            <p:nvPr/>
          </p:nvSpPr>
          <p:spPr>
            <a:xfrm>
              <a:off x="101880" y="254484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2">
                  <a:moveTo>
                    <a:pt x="5591" y="105"/>
                  </a:moveTo>
                  <a:cubicBezTo>
                    <a:pt x="8620" y="105"/>
                    <a:pt x="11076" y="2572"/>
                    <a:pt x="11076" y="5591"/>
                  </a:cubicBezTo>
                  <a:cubicBezTo>
                    <a:pt x="11076" y="8620"/>
                    <a:pt x="8620" y="11077"/>
                    <a:pt x="5591" y="11077"/>
                  </a:cubicBezTo>
                  <a:cubicBezTo>
                    <a:pt x="2572" y="11077"/>
                    <a:pt x="104" y="8620"/>
                    <a:pt x="104" y="5591"/>
                  </a:cubicBezTo>
                  <a:cubicBezTo>
                    <a:pt x="104" y="2572"/>
                    <a:pt x="2572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09" y="1"/>
                    <a:pt x="0" y="2510"/>
                    <a:pt x="0" y="5591"/>
                  </a:cubicBezTo>
                  <a:cubicBezTo>
                    <a:pt x="0" y="8673"/>
                    <a:pt x="2509" y="11181"/>
                    <a:pt x="5591" y="11181"/>
                  </a:cubicBezTo>
                  <a:cubicBezTo>
                    <a:pt x="8672" y="11181"/>
                    <a:pt x="11180" y="8673"/>
                    <a:pt x="11180" y="5591"/>
                  </a:cubicBezTo>
                  <a:cubicBezTo>
                    <a:pt x="11180" y="2510"/>
                    <a:pt x="8672" y="1"/>
                    <a:pt x="559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" name="Google Shape;183;p24"/>
            <p:cNvSpPr/>
            <p:nvPr/>
          </p:nvSpPr>
          <p:spPr>
            <a:xfrm>
              <a:off x="546840" y="293256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42"/>
                    <a:pt x="1" y="1218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13" y="2436"/>
                    <a:pt x="1042" y="1895"/>
                    <a:pt x="1042" y="1218"/>
                  </a:cubicBezTo>
                  <a:cubicBezTo>
                    <a:pt x="1042" y="54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" name="Google Shape;184;p24"/>
            <p:cNvSpPr/>
            <p:nvPr/>
          </p:nvSpPr>
          <p:spPr>
            <a:xfrm>
              <a:off x="903960" y="293256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42"/>
                    <a:pt x="1" y="1218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02" y="2436"/>
                    <a:pt x="1042" y="1895"/>
                    <a:pt x="1042" y="1218"/>
                  </a:cubicBezTo>
                  <a:cubicBezTo>
                    <a:pt x="1042" y="54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1" name="Google Shape;185;p24"/>
            <p:cNvSpPr/>
            <p:nvPr/>
          </p:nvSpPr>
          <p:spPr>
            <a:xfrm>
              <a:off x="333360" y="3231720"/>
              <a:ext cx="911520" cy="45648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1" y="0"/>
                  </a:moveTo>
                  <a:cubicBezTo>
                    <a:pt x="1" y="2051"/>
                    <a:pt x="1666" y="3716"/>
                    <a:pt x="3707" y="3716"/>
                  </a:cubicBezTo>
                  <a:cubicBezTo>
                    <a:pt x="5757" y="3716"/>
                    <a:pt x="7423" y="2051"/>
                    <a:pt x="7423" y="0"/>
                  </a:cubicBezTo>
                  <a:lnTo>
                    <a:pt x="7319" y="0"/>
                  </a:lnTo>
                  <a:cubicBezTo>
                    <a:pt x="7319" y="1988"/>
                    <a:pt x="5695" y="3612"/>
                    <a:pt x="3707" y="3612"/>
                  </a:cubicBezTo>
                  <a:cubicBezTo>
                    <a:pt x="1718" y="3612"/>
                    <a:pt x="105" y="198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2" name="Google Shape;186;p24"/>
            <p:cNvSpPr/>
            <p:nvPr/>
          </p:nvSpPr>
          <p:spPr>
            <a:xfrm>
              <a:off x="288360" y="3225240"/>
              <a:ext cx="106200" cy="1260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6" h="105">
                  <a:moveTo>
                    <a:pt x="1" y="1"/>
                  </a:moveTo>
                  <a:lnTo>
                    <a:pt x="1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3" name="Google Shape;187;p24"/>
            <p:cNvSpPr/>
            <p:nvPr/>
          </p:nvSpPr>
          <p:spPr>
            <a:xfrm>
              <a:off x="1186560" y="322524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4" name="Google Shape;188;p24"/>
            <p:cNvSpPr/>
            <p:nvPr/>
          </p:nvSpPr>
          <p:spPr>
            <a:xfrm>
              <a:off x="191160" y="632880"/>
              <a:ext cx="1359360" cy="1359360"/>
            </a:xfrm>
            <a:custGeom>
              <a:avLst/>
              <a:gdLst>
                <a:gd name="textAreaLeft" fmla="*/ 0 w 1359360"/>
                <a:gd name="textAreaRight" fmla="*/ 1359720 w 135936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68" h="11066">
                  <a:moveTo>
                    <a:pt x="5539" y="0"/>
                  </a:moveTo>
                  <a:cubicBezTo>
                    <a:pt x="2478" y="0"/>
                    <a:pt x="1" y="2478"/>
                    <a:pt x="1" y="5538"/>
                  </a:cubicBezTo>
                  <a:cubicBezTo>
                    <a:pt x="1" y="8588"/>
                    <a:pt x="2478" y="11066"/>
                    <a:pt x="5539" y="11066"/>
                  </a:cubicBezTo>
                  <a:cubicBezTo>
                    <a:pt x="8589" y="11066"/>
                    <a:pt x="11067" y="8588"/>
                    <a:pt x="11067" y="5538"/>
                  </a:cubicBezTo>
                  <a:cubicBezTo>
                    <a:pt x="11067" y="2478"/>
                    <a:pt x="8589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5" name="Google Shape;189;p24"/>
            <p:cNvSpPr/>
            <p:nvPr/>
          </p:nvSpPr>
          <p:spPr>
            <a:xfrm>
              <a:off x="185040" y="626400"/>
              <a:ext cx="1371960" cy="1372320"/>
            </a:xfrm>
            <a:custGeom>
              <a:avLst/>
              <a:gdLst>
                <a:gd name="textAreaLeft" fmla="*/ 0 w 1371960"/>
                <a:gd name="textAreaRight" fmla="*/ 1372320 w 1371960"/>
                <a:gd name="textAreaTop" fmla="*/ 0 h 1372320"/>
                <a:gd name="textAreaBottom" fmla="*/ 1372680 h 1372320"/>
              </a:gdLst>
              <a:ahLst/>
              <a:cxnLst/>
              <a:rect l="textAreaLeft" t="textAreaTop" r="textAreaRight" b="textAreaBottom"/>
              <a:pathLst>
                <a:path w="11170" h="11171">
                  <a:moveTo>
                    <a:pt x="5590" y="105"/>
                  </a:moveTo>
                  <a:cubicBezTo>
                    <a:pt x="8609" y="105"/>
                    <a:pt x="11066" y="2561"/>
                    <a:pt x="11066" y="5591"/>
                  </a:cubicBezTo>
                  <a:cubicBezTo>
                    <a:pt x="11066" y="8610"/>
                    <a:pt x="8609" y="11067"/>
                    <a:pt x="5590" y="11067"/>
                  </a:cubicBezTo>
                  <a:cubicBezTo>
                    <a:pt x="2561" y="11067"/>
                    <a:pt x="104" y="8610"/>
                    <a:pt x="104" y="5591"/>
                  </a:cubicBezTo>
                  <a:cubicBezTo>
                    <a:pt x="104" y="2561"/>
                    <a:pt x="2561" y="105"/>
                    <a:pt x="5590" y="105"/>
                  </a:cubicBezTo>
                  <a:close/>
                  <a:moveTo>
                    <a:pt x="5590" y="1"/>
                  </a:moveTo>
                  <a:cubicBezTo>
                    <a:pt x="2509" y="1"/>
                    <a:pt x="0" y="2510"/>
                    <a:pt x="0" y="5591"/>
                  </a:cubicBezTo>
                  <a:cubicBezTo>
                    <a:pt x="0" y="8673"/>
                    <a:pt x="2509" y="11171"/>
                    <a:pt x="5590" y="11171"/>
                  </a:cubicBezTo>
                  <a:cubicBezTo>
                    <a:pt x="8671" y="11171"/>
                    <a:pt x="11170" y="8673"/>
                    <a:pt x="11170" y="5591"/>
                  </a:cubicBezTo>
                  <a:cubicBezTo>
                    <a:pt x="11170" y="2510"/>
                    <a:pt x="8671" y="1"/>
                    <a:pt x="559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" name="Google Shape;190;p24"/>
            <p:cNvSpPr/>
            <p:nvPr/>
          </p:nvSpPr>
          <p:spPr>
            <a:xfrm>
              <a:off x="628920" y="101268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8">
                  <a:moveTo>
                    <a:pt x="521" y="0"/>
                  </a:moveTo>
                  <a:cubicBezTo>
                    <a:pt x="240" y="0"/>
                    <a:pt x="0" y="553"/>
                    <a:pt x="0" y="1219"/>
                  </a:cubicBezTo>
                  <a:cubicBezTo>
                    <a:pt x="0" y="1895"/>
                    <a:pt x="240" y="2447"/>
                    <a:pt x="521" y="2447"/>
                  </a:cubicBezTo>
                  <a:cubicBezTo>
                    <a:pt x="812" y="2447"/>
                    <a:pt x="1041" y="1895"/>
                    <a:pt x="1041" y="1219"/>
                  </a:cubicBezTo>
                  <a:cubicBezTo>
                    <a:pt x="1041" y="553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7" name="Google Shape;191;p24"/>
            <p:cNvSpPr/>
            <p:nvPr/>
          </p:nvSpPr>
          <p:spPr>
            <a:xfrm>
              <a:off x="985680" y="101268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8">
                  <a:moveTo>
                    <a:pt x="521" y="0"/>
                  </a:moveTo>
                  <a:cubicBezTo>
                    <a:pt x="230" y="0"/>
                    <a:pt x="1" y="553"/>
                    <a:pt x="1" y="1219"/>
                  </a:cubicBezTo>
                  <a:cubicBezTo>
                    <a:pt x="1" y="1895"/>
                    <a:pt x="230" y="2447"/>
                    <a:pt x="521" y="2447"/>
                  </a:cubicBezTo>
                  <a:cubicBezTo>
                    <a:pt x="802" y="2447"/>
                    <a:pt x="1042" y="1895"/>
                    <a:pt x="1042" y="1219"/>
                  </a:cubicBezTo>
                  <a:cubicBezTo>
                    <a:pt x="1042" y="553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8" name="Google Shape;192;p24"/>
            <p:cNvSpPr/>
            <p:nvPr/>
          </p:nvSpPr>
          <p:spPr>
            <a:xfrm>
              <a:off x="415080" y="1313280"/>
              <a:ext cx="911520" cy="45504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5040"/>
                <a:gd name="textAreaBottom" fmla="*/ 455400 h 455040"/>
              </a:gdLst>
              <a:ahLst/>
              <a:cxnLst/>
              <a:rect l="textAreaLeft" t="textAreaTop" r="textAreaRight" b="textAreaBottom"/>
              <a:pathLst>
                <a:path w="7423" h="3707">
                  <a:moveTo>
                    <a:pt x="1" y="0"/>
                  </a:moveTo>
                  <a:cubicBezTo>
                    <a:pt x="1" y="2041"/>
                    <a:pt x="1667" y="3706"/>
                    <a:pt x="3717" y="3706"/>
                  </a:cubicBezTo>
                  <a:cubicBezTo>
                    <a:pt x="5757" y="3706"/>
                    <a:pt x="7423" y="2041"/>
                    <a:pt x="7423" y="0"/>
                  </a:cubicBezTo>
                  <a:lnTo>
                    <a:pt x="7319" y="0"/>
                  </a:lnTo>
                  <a:cubicBezTo>
                    <a:pt x="7319" y="1988"/>
                    <a:pt x="5706" y="3602"/>
                    <a:pt x="3717" y="3602"/>
                  </a:cubicBezTo>
                  <a:cubicBezTo>
                    <a:pt x="1718" y="3602"/>
                    <a:pt x="105" y="198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9" name="Google Shape;193;p24"/>
            <p:cNvSpPr/>
            <p:nvPr/>
          </p:nvSpPr>
          <p:spPr>
            <a:xfrm>
              <a:off x="371880" y="130680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0" name="Google Shape;194;p24"/>
            <p:cNvSpPr/>
            <p:nvPr/>
          </p:nvSpPr>
          <p:spPr>
            <a:xfrm>
              <a:off x="1268280" y="130680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1" name="Google Shape;195;p24"/>
            <p:cNvSpPr/>
            <p:nvPr/>
          </p:nvSpPr>
          <p:spPr>
            <a:xfrm>
              <a:off x="-1369080" y="878400"/>
              <a:ext cx="1360440" cy="136080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60800"/>
                <a:gd name="textAreaBottom" fmla="*/ 1361160 h 1360800"/>
              </a:gdLst>
              <a:ahLst/>
              <a:cxnLst/>
              <a:rect l="textAreaLeft" t="textAreaTop" r="textAreaRight" b="textAreaBottom"/>
              <a:pathLst>
                <a:path w="11077" h="11078">
                  <a:moveTo>
                    <a:pt x="5539" y="1"/>
                  </a:moveTo>
                  <a:cubicBezTo>
                    <a:pt x="2478" y="1"/>
                    <a:pt x="1" y="2478"/>
                    <a:pt x="1" y="5539"/>
                  </a:cubicBezTo>
                  <a:cubicBezTo>
                    <a:pt x="1" y="8599"/>
                    <a:pt x="2478" y="11077"/>
                    <a:pt x="5539" y="11077"/>
                  </a:cubicBezTo>
                  <a:cubicBezTo>
                    <a:pt x="8599" y="11077"/>
                    <a:pt x="11077" y="8599"/>
                    <a:pt x="11077" y="5539"/>
                  </a:cubicBezTo>
                  <a:cubicBezTo>
                    <a:pt x="11077" y="2478"/>
                    <a:pt x="8599" y="1"/>
                    <a:pt x="55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2" name="Google Shape;196;p24"/>
            <p:cNvSpPr/>
            <p:nvPr/>
          </p:nvSpPr>
          <p:spPr>
            <a:xfrm>
              <a:off x="-1375560" y="87192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1" y="104"/>
                  </a:moveTo>
                  <a:cubicBezTo>
                    <a:pt x="8610" y="104"/>
                    <a:pt x="11077" y="2572"/>
                    <a:pt x="11077" y="5591"/>
                  </a:cubicBezTo>
                  <a:cubicBezTo>
                    <a:pt x="11077" y="8620"/>
                    <a:pt x="8610" y="11077"/>
                    <a:pt x="5591" y="11077"/>
                  </a:cubicBezTo>
                  <a:cubicBezTo>
                    <a:pt x="2562" y="11077"/>
                    <a:pt x="105" y="8620"/>
                    <a:pt x="105" y="5591"/>
                  </a:cubicBezTo>
                  <a:cubicBezTo>
                    <a:pt x="105" y="2572"/>
                    <a:pt x="256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09" y="0"/>
                    <a:pt x="1" y="2510"/>
                    <a:pt x="1" y="5591"/>
                  </a:cubicBezTo>
                  <a:cubicBezTo>
                    <a:pt x="1" y="8672"/>
                    <a:pt x="2509" y="11181"/>
                    <a:pt x="5591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10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3" name="Google Shape;197;p24"/>
            <p:cNvSpPr/>
            <p:nvPr/>
          </p:nvSpPr>
          <p:spPr>
            <a:xfrm>
              <a:off x="1370520" y="-532440"/>
              <a:ext cx="1360800" cy="1360440"/>
            </a:xfrm>
            <a:custGeom>
              <a:avLst/>
              <a:gdLst>
                <a:gd name="textAreaLeft" fmla="*/ 0 w 1360800"/>
                <a:gd name="textAreaRight" fmla="*/ 1361160 w 136080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78" h="11077">
                  <a:moveTo>
                    <a:pt x="5539" y="0"/>
                  </a:moveTo>
                  <a:cubicBezTo>
                    <a:pt x="2489" y="0"/>
                    <a:pt x="1" y="2478"/>
                    <a:pt x="1" y="5538"/>
                  </a:cubicBezTo>
                  <a:cubicBezTo>
                    <a:pt x="1" y="8599"/>
                    <a:pt x="2489" y="11076"/>
                    <a:pt x="5539" y="11076"/>
                  </a:cubicBezTo>
                  <a:cubicBezTo>
                    <a:pt x="8600" y="11076"/>
                    <a:pt x="11077" y="8599"/>
                    <a:pt x="11077" y="5538"/>
                  </a:cubicBezTo>
                  <a:cubicBezTo>
                    <a:pt x="11077" y="2478"/>
                    <a:pt x="8600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4" name="Google Shape;198;p24"/>
            <p:cNvSpPr/>
            <p:nvPr/>
          </p:nvSpPr>
          <p:spPr>
            <a:xfrm>
              <a:off x="1364400" y="-53892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0" y="104"/>
                  </a:moveTo>
                  <a:cubicBezTo>
                    <a:pt x="8620" y="104"/>
                    <a:pt x="11076" y="2571"/>
                    <a:pt x="11076" y="5590"/>
                  </a:cubicBezTo>
                  <a:cubicBezTo>
                    <a:pt x="11076" y="8620"/>
                    <a:pt x="8620" y="11077"/>
                    <a:pt x="5590" y="11077"/>
                  </a:cubicBezTo>
                  <a:cubicBezTo>
                    <a:pt x="2571" y="11077"/>
                    <a:pt x="104" y="8620"/>
                    <a:pt x="104" y="5590"/>
                  </a:cubicBezTo>
                  <a:cubicBezTo>
                    <a:pt x="104" y="2571"/>
                    <a:pt x="2571" y="104"/>
                    <a:pt x="5590" y="104"/>
                  </a:cubicBezTo>
                  <a:close/>
                  <a:moveTo>
                    <a:pt x="5590" y="0"/>
                  </a:moveTo>
                  <a:cubicBezTo>
                    <a:pt x="2509" y="0"/>
                    <a:pt x="0" y="2509"/>
                    <a:pt x="0" y="5590"/>
                  </a:cubicBezTo>
                  <a:cubicBezTo>
                    <a:pt x="0" y="8672"/>
                    <a:pt x="2509" y="11181"/>
                    <a:pt x="5590" y="11181"/>
                  </a:cubicBezTo>
                  <a:cubicBezTo>
                    <a:pt x="8671" y="11181"/>
                    <a:pt x="11181" y="8672"/>
                    <a:pt x="11181" y="5590"/>
                  </a:cubicBezTo>
                  <a:cubicBezTo>
                    <a:pt x="11181" y="2509"/>
                    <a:pt x="8671" y="0"/>
                    <a:pt x="559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5" name="Google Shape;199;p24"/>
            <p:cNvSpPr/>
            <p:nvPr/>
          </p:nvSpPr>
          <p:spPr>
            <a:xfrm>
              <a:off x="1809360" y="-15120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42"/>
                    <a:pt x="1" y="1219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13" y="2436"/>
                    <a:pt x="1042" y="1895"/>
                    <a:pt x="1042" y="1219"/>
                  </a:cubicBezTo>
                  <a:cubicBezTo>
                    <a:pt x="1042" y="54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" name="Google Shape;200;p24"/>
            <p:cNvSpPr/>
            <p:nvPr/>
          </p:nvSpPr>
          <p:spPr>
            <a:xfrm>
              <a:off x="2166120" y="-15120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42"/>
                    <a:pt x="1" y="1219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03" y="2436"/>
                    <a:pt x="1042" y="1895"/>
                    <a:pt x="1042" y="1219"/>
                  </a:cubicBezTo>
                  <a:cubicBezTo>
                    <a:pt x="1042" y="542"/>
                    <a:pt x="80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7" name="Google Shape;201;p24"/>
            <p:cNvSpPr/>
            <p:nvPr/>
          </p:nvSpPr>
          <p:spPr>
            <a:xfrm>
              <a:off x="1595880" y="147960"/>
              <a:ext cx="911520" cy="45648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0" y="0"/>
                  </a:moveTo>
                  <a:cubicBezTo>
                    <a:pt x="0" y="2051"/>
                    <a:pt x="1666" y="3717"/>
                    <a:pt x="3706" y="3717"/>
                  </a:cubicBezTo>
                  <a:cubicBezTo>
                    <a:pt x="5757" y="3717"/>
                    <a:pt x="7423" y="2051"/>
                    <a:pt x="7423" y="0"/>
                  </a:cubicBezTo>
                  <a:lnTo>
                    <a:pt x="7319" y="0"/>
                  </a:lnTo>
                  <a:cubicBezTo>
                    <a:pt x="7319" y="1989"/>
                    <a:pt x="5695" y="3613"/>
                    <a:pt x="3706" y="3613"/>
                  </a:cubicBezTo>
                  <a:cubicBezTo>
                    <a:pt x="1718" y="3613"/>
                    <a:pt x="104" y="1989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8" name="Google Shape;202;p24"/>
            <p:cNvSpPr/>
            <p:nvPr/>
          </p:nvSpPr>
          <p:spPr>
            <a:xfrm>
              <a:off x="1551240" y="14148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4" h="105">
                  <a:moveTo>
                    <a:pt x="0" y="1"/>
                  </a:moveTo>
                  <a:lnTo>
                    <a:pt x="0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9" name="Google Shape;203;p24"/>
            <p:cNvSpPr/>
            <p:nvPr/>
          </p:nvSpPr>
          <p:spPr>
            <a:xfrm>
              <a:off x="2448720" y="14148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5" y="105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0" name="Google Shape;204;p24"/>
            <p:cNvSpPr/>
            <p:nvPr/>
          </p:nvSpPr>
          <p:spPr>
            <a:xfrm>
              <a:off x="1787760" y="609840"/>
              <a:ext cx="1360440" cy="136044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9" y="1"/>
                  </a:moveTo>
                  <a:cubicBezTo>
                    <a:pt x="2478" y="1"/>
                    <a:pt x="1" y="2478"/>
                    <a:pt x="1" y="5539"/>
                  </a:cubicBezTo>
                  <a:cubicBezTo>
                    <a:pt x="1" y="8589"/>
                    <a:pt x="2478" y="11077"/>
                    <a:pt x="5539" y="11077"/>
                  </a:cubicBezTo>
                  <a:cubicBezTo>
                    <a:pt x="8589" y="11077"/>
                    <a:pt x="11077" y="8589"/>
                    <a:pt x="11077" y="5539"/>
                  </a:cubicBezTo>
                  <a:cubicBezTo>
                    <a:pt x="11077" y="2478"/>
                    <a:pt x="8589" y="1"/>
                    <a:pt x="55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1" name="Google Shape;205;p24"/>
            <p:cNvSpPr/>
            <p:nvPr/>
          </p:nvSpPr>
          <p:spPr>
            <a:xfrm>
              <a:off x="1781280" y="60336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1" y="104"/>
                  </a:moveTo>
                  <a:cubicBezTo>
                    <a:pt x="8610" y="104"/>
                    <a:pt x="11077" y="2561"/>
                    <a:pt x="11077" y="5591"/>
                  </a:cubicBezTo>
                  <a:cubicBezTo>
                    <a:pt x="11077" y="8610"/>
                    <a:pt x="8610" y="11076"/>
                    <a:pt x="5591" y="11076"/>
                  </a:cubicBezTo>
                  <a:cubicBezTo>
                    <a:pt x="2562" y="11076"/>
                    <a:pt x="105" y="8610"/>
                    <a:pt x="105" y="5591"/>
                  </a:cubicBezTo>
                  <a:cubicBezTo>
                    <a:pt x="105" y="2561"/>
                    <a:pt x="256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09" y="0"/>
                    <a:pt x="1" y="2509"/>
                    <a:pt x="1" y="5591"/>
                  </a:cubicBezTo>
                  <a:cubicBezTo>
                    <a:pt x="1" y="8672"/>
                    <a:pt x="2509" y="11181"/>
                    <a:pt x="5591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09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2" name="Google Shape;206;p24"/>
            <p:cNvSpPr/>
            <p:nvPr/>
          </p:nvSpPr>
          <p:spPr>
            <a:xfrm>
              <a:off x="2225160" y="98964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41" y="0"/>
                    <a:pt x="1" y="552"/>
                    <a:pt x="1" y="1228"/>
                  </a:cubicBezTo>
                  <a:cubicBezTo>
                    <a:pt x="1" y="1895"/>
                    <a:pt x="241" y="2447"/>
                    <a:pt x="521" y="2447"/>
                  </a:cubicBezTo>
                  <a:cubicBezTo>
                    <a:pt x="813" y="2447"/>
                    <a:pt x="1042" y="1895"/>
                    <a:pt x="1042" y="1228"/>
                  </a:cubicBezTo>
                  <a:cubicBezTo>
                    <a:pt x="1042" y="55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3" name="Google Shape;207;p24"/>
            <p:cNvSpPr/>
            <p:nvPr/>
          </p:nvSpPr>
          <p:spPr>
            <a:xfrm>
              <a:off x="2581920" y="98964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30" y="0"/>
                    <a:pt x="1" y="552"/>
                    <a:pt x="1" y="1228"/>
                  </a:cubicBezTo>
                  <a:cubicBezTo>
                    <a:pt x="1" y="1895"/>
                    <a:pt x="230" y="2447"/>
                    <a:pt x="521" y="2447"/>
                  </a:cubicBezTo>
                  <a:cubicBezTo>
                    <a:pt x="813" y="2447"/>
                    <a:pt x="1042" y="1895"/>
                    <a:pt x="1042" y="1228"/>
                  </a:cubicBezTo>
                  <a:cubicBezTo>
                    <a:pt x="1042" y="55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4" name="Google Shape;208;p24"/>
            <p:cNvSpPr/>
            <p:nvPr/>
          </p:nvSpPr>
          <p:spPr>
            <a:xfrm>
              <a:off x="2011320" y="1290240"/>
              <a:ext cx="911520" cy="45504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5040"/>
                <a:gd name="textAreaBottom" fmla="*/ 455400 h 455040"/>
              </a:gdLst>
              <a:ahLst/>
              <a:cxnLst/>
              <a:rect l="textAreaLeft" t="textAreaTop" r="textAreaRight" b="textAreaBottom"/>
              <a:pathLst>
                <a:path w="7423" h="3707">
                  <a:moveTo>
                    <a:pt x="1" y="1"/>
                  </a:moveTo>
                  <a:cubicBezTo>
                    <a:pt x="1" y="2041"/>
                    <a:pt x="1666" y="3707"/>
                    <a:pt x="3717" y="3707"/>
                  </a:cubicBezTo>
                  <a:cubicBezTo>
                    <a:pt x="5757" y="3707"/>
                    <a:pt x="7423" y="2041"/>
                    <a:pt x="7423" y="1"/>
                  </a:cubicBezTo>
                  <a:lnTo>
                    <a:pt x="7319" y="1"/>
                  </a:lnTo>
                  <a:cubicBezTo>
                    <a:pt x="7319" y="1989"/>
                    <a:pt x="5705" y="3603"/>
                    <a:pt x="3717" y="3603"/>
                  </a:cubicBezTo>
                  <a:cubicBezTo>
                    <a:pt x="1729" y="3603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" name="Google Shape;209;p24"/>
            <p:cNvSpPr/>
            <p:nvPr/>
          </p:nvSpPr>
          <p:spPr>
            <a:xfrm>
              <a:off x="1968120" y="128376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6" name="Google Shape;210;p24"/>
            <p:cNvSpPr/>
            <p:nvPr/>
          </p:nvSpPr>
          <p:spPr>
            <a:xfrm>
              <a:off x="2864520" y="128376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7" name="Google Shape;211;p24"/>
            <p:cNvSpPr/>
            <p:nvPr/>
          </p:nvSpPr>
          <p:spPr>
            <a:xfrm>
              <a:off x="1496160" y="1301760"/>
              <a:ext cx="1360440" cy="135936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77" h="11067">
                  <a:moveTo>
                    <a:pt x="5538" y="0"/>
                  </a:moveTo>
                  <a:cubicBezTo>
                    <a:pt x="2488" y="0"/>
                    <a:pt x="0" y="2478"/>
                    <a:pt x="0" y="5538"/>
                  </a:cubicBezTo>
                  <a:cubicBezTo>
                    <a:pt x="0" y="8589"/>
                    <a:pt x="2488" y="11066"/>
                    <a:pt x="5538" y="11066"/>
                  </a:cubicBezTo>
                  <a:cubicBezTo>
                    <a:pt x="8599" y="11066"/>
                    <a:pt x="11076" y="8589"/>
                    <a:pt x="11076" y="5538"/>
                  </a:cubicBezTo>
                  <a:cubicBezTo>
                    <a:pt x="11076" y="2478"/>
                    <a:pt x="8599" y="0"/>
                    <a:pt x="55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8" name="Google Shape;212;p24"/>
            <p:cNvSpPr/>
            <p:nvPr/>
          </p:nvSpPr>
          <p:spPr>
            <a:xfrm>
              <a:off x="1489680" y="129528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0" y="105"/>
                  </a:moveTo>
                  <a:cubicBezTo>
                    <a:pt x="8620" y="105"/>
                    <a:pt x="11077" y="2561"/>
                    <a:pt x="11077" y="5590"/>
                  </a:cubicBezTo>
                  <a:cubicBezTo>
                    <a:pt x="11077" y="8609"/>
                    <a:pt x="8620" y="11066"/>
                    <a:pt x="5590" y="11066"/>
                  </a:cubicBezTo>
                  <a:cubicBezTo>
                    <a:pt x="2571" y="11066"/>
                    <a:pt x="104" y="8609"/>
                    <a:pt x="104" y="5590"/>
                  </a:cubicBezTo>
                  <a:cubicBezTo>
                    <a:pt x="104" y="2561"/>
                    <a:pt x="2571" y="105"/>
                    <a:pt x="5590" y="105"/>
                  </a:cubicBezTo>
                  <a:close/>
                  <a:moveTo>
                    <a:pt x="5590" y="0"/>
                  </a:moveTo>
                  <a:cubicBezTo>
                    <a:pt x="2509" y="0"/>
                    <a:pt x="0" y="2509"/>
                    <a:pt x="0" y="5590"/>
                  </a:cubicBezTo>
                  <a:cubicBezTo>
                    <a:pt x="0" y="8672"/>
                    <a:pt x="2509" y="11181"/>
                    <a:pt x="5590" y="11181"/>
                  </a:cubicBezTo>
                  <a:cubicBezTo>
                    <a:pt x="8672" y="11181"/>
                    <a:pt x="11181" y="8672"/>
                    <a:pt x="11181" y="5590"/>
                  </a:cubicBezTo>
                  <a:cubicBezTo>
                    <a:pt x="11181" y="2509"/>
                    <a:pt x="8672" y="0"/>
                    <a:pt x="559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9" name="Google Shape;213;p24"/>
            <p:cNvSpPr/>
            <p:nvPr/>
          </p:nvSpPr>
          <p:spPr>
            <a:xfrm>
              <a:off x="1934640" y="168156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29" y="0"/>
                    <a:pt x="0" y="552"/>
                    <a:pt x="0" y="1218"/>
                  </a:cubicBezTo>
                  <a:cubicBezTo>
                    <a:pt x="0" y="1895"/>
                    <a:pt x="229" y="2446"/>
                    <a:pt x="521" y="2446"/>
                  </a:cubicBezTo>
                  <a:cubicBezTo>
                    <a:pt x="812" y="2446"/>
                    <a:pt x="1041" y="1895"/>
                    <a:pt x="1041" y="1218"/>
                  </a:cubicBezTo>
                  <a:cubicBezTo>
                    <a:pt x="1041" y="55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0" name="Google Shape;214;p24"/>
            <p:cNvSpPr/>
            <p:nvPr/>
          </p:nvSpPr>
          <p:spPr>
            <a:xfrm>
              <a:off x="2291760" y="168156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29" y="0"/>
                    <a:pt x="0" y="552"/>
                    <a:pt x="0" y="1218"/>
                  </a:cubicBezTo>
                  <a:cubicBezTo>
                    <a:pt x="0" y="1895"/>
                    <a:pt x="229" y="2446"/>
                    <a:pt x="521" y="2446"/>
                  </a:cubicBezTo>
                  <a:cubicBezTo>
                    <a:pt x="802" y="2446"/>
                    <a:pt x="1041" y="1895"/>
                    <a:pt x="1041" y="1218"/>
                  </a:cubicBezTo>
                  <a:cubicBezTo>
                    <a:pt x="1041" y="55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1" name="Google Shape;215;p24"/>
            <p:cNvSpPr/>
            <p:nvPr/>
          </p:nvSpPr>
          <p:spPr>
            <a:xfrm>
              <a:off x="1721160" y="1982160"/>
              <a:ext cx="911520" cy="45504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5040"/>
                <a:gd name="textAreaBottom" fmla="*/ 455400 h 455040"/>
              </a:gdLst>
              <a:ahLst/>
              <a:cxnLst/>
              <a:rect l="textAreaLeft" t="textAreaTop" r="textAreaRight" b="textAreaBottom"/>
              <a:pathLst>
                <a:path w="7423" h="3707">
                  <a:moveTo>
                    <a:pt x="0" y="0"/>
                  </a:moveTo>
                  <a:cubicBezTo>
                    <a:pt x="0" y="2041"/>
                    <a:pt x="1666" y="3706"/>
                    <a:pt x="3706" y="3706"/>
                  </a:cubicBezTo>
                  <a:cubicBezTo>
                    <a:pt x="5757" y="3706"/>
                    <a:pt x="7423" y="2041"/>
                    <a:pt x="7423" y="0"/>
                  </a:cubicBezTo>
                  <a:lnTo>
                    <a:pt x="7319" y="0"/>
                  </a:lnTo>
                  <a:cubicBezTo>
                    <a:pt x="7319" y="1989"/>
                    <a:pt x="5695" y="3602"/>
                    <a:pt x="3706" y="3602"/>
                  </a:cubicBezTo>
                  <a:cubicBezTo>
                    <a:pt x="1718" y="3602"/>
                    <a:pt x="104" y="1989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2" name="Google Shape;216;p24"/>
            <p:cNvSpPr/>
            <p:nvPr/>
          </p:nvSpPr>
          <p:spPr>
            <a:xfrm>
              <a:off x="1676520" y="197568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4" h="105">
                  <a:moveTo>
                    <a:pt x="0" y="1"/>
                  </a:moveTo>
                  <a:lnTo>
                    <a:pt x="0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3" name="Google Shape;217;p24"/>
            <p:cNvSpPr/>
            <p:nvPr/>
          </p:nvSpPr>
          <p:spPr>
            <a:xfrm>
              <a:off x="2574360" y="197568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4" name="Google Shape;218;p24"/>
            <p:cNvSpPr/>
            <p:nvPr/>
          </p:nvSpPr>
          <p:spPr>
            <a:xfrm>
              <a:off x="942120" y="2272320"/>
              <a:ext cx="1360800" cy="1359360"/>
            </a:xfrm>
            <a:custGeom>
              <a:avLst/>
              <a:gdLst>
                <a:gd name="textAreaLeft" fmla="*/ 0 w 1360800"/>
                <a:gd name="textAreaRight" fmla="*/ 1361160 w 136080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78" h="11067">
                  <a:moveTo>
                    <a:pt x="5539" y="1"/>
                  </a:moveTo>
                  <a:cubicBezTo>
                    <a:pt x="2478" y="1"/>
                    <a:pt x="1" y="2478"/>
                    <a:pt x="1" y="5539"/>
                  </a:cubicBezTo>
                  <a:cubicBezTo>
                    <a:pt x="1" y="8589"/>
                    <a:pt x="2478" y="11066"/>
                    <a:pt x="5539" y="11066"/>
                  </a:cubicBezTo>
                  <a:cubicBezTo>
                    <a:pt x="8600" y="11066"/>
                    <a:pt x="11077" y="8589"/>
                    <a:pt x="11077" y="5539"/>
                  </a:cubicBezTo>
                  <a:cubicBezTo>
                    <a:pt x="11077" y="2478"/>
                    <a:pt x="8600" y="1"/>
                    <a:pt x="55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5" name="Google Shape;219;p24"/>
            <p:cNvSpPr/>
            <p:nvPr/>
          </p:nvSpPr>
          <p:spPr>
            <a:xfrm>
              <a:off x="935640" y="2266200"/>
              <a:ext cx="1373400" cy="137232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2320"/>
                <a:gd name="textAreaBottom" fmla="*/ 1372680 h 1372320"/>
              </a:gdLst>
              <a:ahLst/>
              <a:cxnLst/>
              <a:rect l="textAreaLeft" t="textAreaTop" r="textAreaRight" b="textAreaBottom"/>
              <a:pathLst>
                <a:path w="11181" h="11171">
                  <a:moveTo>
                    <a:pt x="5591" y="104"/>
                  </a:moveTo>
                  <a:cubicBezTo>
                    <a:pt x="8620" y="104"/>
                    <a:pt x="11077" y="2561"/>
                    <a:pt x="11077" y="5591"/>
                  </a:cubicBezTo>
                  <a:cubicBezTo>
                    <a:pt x="11077" y="8610"/>
                    <a:pt x="8620" y="11067"/>
                    <a:pt x="5591" y="11067"/>
                  </a:cubicBezTo>
                  <a:cubicBezTo>
                    <a:pt x="2561" y="11067"/>
                    <a:pt x="105" y="8610"/>
                    <a:pt x="105" y="5591"/>
                  </a:cubicBezTo>
                  <a:cubicBezTo>
                    <a:pt x="105" y="2561"/>
                    <a:pt x="2561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10" y="0"/>
                    <a:pt x="0" y="2499"/>
                    <a:pt x="0" y="5591"/>
                  </a:cubicBezTo>
                  <a:cubicBezTo>
                    <a:pt x="0" y="8672"/>
                    <a:pt x="2510" y="11171"/>
                    <a:pt x="5591" y="11171"/>
                  </a:cubicBezTo>
                  <a:cubicBezTo>
                    <a:pt x="8672" y="11171"/>
                    <a:pt x="11181" y="8672"/>
                    <a:pt x="11181" y="5591"/>
                  </a:cubicBezTo>
                  <a:cubicBezTo>
                    <a:pt x="11181" y="2499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6" name="Google Shape;220;p24"/>
            <p:cNvSpPr/>
            <p:nvPr/>
          </p:nvSpPr>
          <p:spPr>
            <a:xfrm>
              <a:off x="1380960" y="265248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29" y="0"/>
                    <a:pt x="0" y="552"/>
                    <a:pt x="0" y="1219"/>
                  </a:cubicBezTo>
                  <a:cubicBezTo>
                    <a:pt x="0" y="1895"/>
                    <a:pt x="229" y="2447"/>
                    <a:pt x="521" y="2447"/>
                  </a:cubicBezTo>
                  <a:cubicBezTo>
                    <a:pt x="802" y="2447"/>
                    <a:pt x="1041" y="1895"/>
                    <a:pt x="1041" y="1219"/>
                  </a:cubicBezTo>
                  <a:cubicBezTo>
                    <a:pt x="1041" y="55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7" name="Google Shape;221;p24"/>
            <p:cNvSpPr/>
            <p:nvPr/>
          </p:nvSpPr>
          <p:spPr>
            <a:xfrm>
              <a:off x="1736640" y="265248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40" y="0"/>
                    <a:pt x="0" y="552"/>
                    <a:pt x="0" y="1219"/>
                  </a:cubicBezTo>
                  <a:cubicBezTo>
                    <a:pt x="0" y="1895"/>
                    <a:pt x="240" y="2447"/>
                    <a:pt x="521" y="2447"/>
                  </a:cubicBezTo>
                  <a:cubicBezTo>
                    <a:pt x="812" y="2447"/>
                    <a:pt x="1041" y="1895"/>
                    <a:pt x="1041" y="1219"/>
                  </a:cubicBezTo>
                  <a:cubicBezTo>
                    <a:pt x="1041" y="55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8" name="Google Shape;222;p24"/>
            <p:cNvSpPr/>
            <p:nvPr/>
          </p:nvSpPr>
          <p:spPr>
            <a:xfrm>
              <a:off x="1166040" y="2952720"/>
              <a:ext cx="912960" cy="455040"/>
            </a:xfrm>
            <a:custGeom>
              <a:avLst/>
              <a:gdLst>
                <a:gd name="textAreaLeft" fmla="*/ 0 w 912960"/>
                <a:gd name="textAreaRight" fmla="*/ 913320 w 912960"/>
                <a:gd name="textAreaTop" fmla="*/ 0 h 455040"/>
                <a:gd name="textAreaBottom" fmla="*/ 455400 h 455040"/>
              </a:gdLst>
              <a:ahLst/>
              <a:cxnLst/>
              <a:rect l="textAreaLeft" t="textAreaTop" r="textAreaRight" b="textAreaBottom"/>
              <a:pathLst>
                <a:path w="7433" h="3707">
                  <a:moveTo>
                    <a:pt x="0" y="1"/>
                  </a:moveTo>
                  <a:cubicBezTo>
                    <a:pt x="0" y="2041"/>
                    <a:pt x="1666" y="3707"/>
                    <a:pt x="3717" y="3707"/>
                  </a:cubicBezTo>
                  <a:cubicBezTo>
                    <a:pt x="5767" y="3707"/>
                    <a:pt x="7433" y="2041"/>
                    <a:pt x="7433" y="1"/>
                  </a:cubicBezTo>
                  <a:lnTo>
                    <a:pt x="7329" y="1"/>
                  </a:lnTo>
                  <a:cubicBezTo>
                    <a:pt x="7329" y="1989"/>
                    <a:pt x="5705" y="3603"/>
                    <a:pt x="3717" y="3603"/>
                  </a:cubicBezTo>
                  <a:cubicBezTo>
                    <a:pt x="1728" y="360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9" name="Google Shape;223;p24"/>
            <p:cNvSpPr/>
            <p:nvPr/>
          </p:nvSpPr>
          <p:spPr>
            <a:xfrm>
              <a:off x="1122480" y="294660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0" name="Google Shape;224;p24"/>
            <p:cNvSpPr/>
            <p:nvPr/>
          </p:nvSpPr>
          <p:spPr>
            <a:xfrm>
              <a:off x="2019240" y="294660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4" h="105">
                  <a:moveTo>
                    <a:pt x="0" y="0"/>
                  </a:moveTo>
                  <a:lnTo>
                    <a:pt x="0" y="105"/>
                  </a:lnTo>
                  <a:lnTo>
                    <a:pt x="864" y="10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1" name="Google Shape;225;p24"/>
            <p:cNvSpPr/>
            <p:nvPr/>
          </p:nvSpPr>
          <p:spPr>
            <a:xfrm>
              <a:off x="802800" y="3273840"/>
              <a:ext cx="1359360" cy="1360440"/>
            </a:xfrm>
            <a:custGeom>
              <a:avLst/>
              <a:gdLst>
                <a:gd name="textAreaLeft" fmla="*/ 0 w 1359360"/>
                <a:gd name="textAreaRight" fmla="*/ 1359720 w 135936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68" h="11077">
                  <a:moveTo>
                    <a:pt x="5529" y="0"/>
                  </a:moveTo>
                  <a:cubicBezTo>
                    <a:pt x="2478" y="0"/>
                    <a:pt x="1" y="2478"/>
                    <a:pt x="1" y="5539"/>
                  </a:cubicBezTo>
                  <a:cubicBezTo>
                    <a:pt x="1" y="8589"/>
                    <a:pt x="2478" y="11077"/>
                    <a:pt x="5529" y="11077"/>
                  </a:cubicBezTo>
                  <a:cubicBezTo>
                    <a:pt x="8589" y="11077"/>
                    <a:pt x="11067" y="8589"/>
                    <a:pt x="11067" y="5539"/>
                  </a:cubicBezTo>
                  <a:cubicBezTo>
                    <a:pt x="11067" y="2478"/>
                    <a:pt x="8589" y="0"/>
                    <a:pt x="55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2" name="Google Shape;226;p24"/>
            <p:cNvSpPr/>
            <p:nvPr/>
          </p:nvSpPr>
          <p:spPr>
            <a:xfrm>
              <a:off x="796320" y="3267360"/>
              <a:ext cx="1371960" cy="1373400"/>
            </a:xfrm>
            <a:custGeom>
              <a:avLst/>
              <a:gdLst>
                <a:gd name="textAreaLeft" fmla="*/ 0 w 1371960"/>
                <a:gd name="textAreaRight" fmla="*/ 1372320 w 137196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70" h="11182">
                  <a:moveTo>
                    <a:pt x="5580" y="105"/>
                  </a:moveTo>
                  <a:cubicBezTo>
                    <a:pt x="8609" y="105"/>
                    <a:pt x="11066" y="2562"/>
                    <a:pt x="11066" y="5591"/>
                  </a:cubicBezTo>
                  <a:cubicBezTo>
                    <a:pt x="11066" y="8610"/>
                    <a:pt x="8609" y="11077"/>
                    <a:pt x="5580" y="11077"/>
                  </a:cubicBezTo>
                  <a:cubicBezTo>
                    <a:pt x="2561" y="11077"/>
                    <a:pt x="104" y="8610"/>
                    <a:pt x="104" y="5591"/>
                  </a:cubicBezTo>
                  <a:cubicBezTo>
                    <a:pt x="104" y="2562"/>
                    <a:pt x="2561" y="105"/>
                    <a:pt x="5580" y="105"/>
                  </a:cubicBezTo>
                  <a:close/>
                  <a:moveTo>
                    <a:pt x="5580" y="1"/>
                  </a:moveTo>
                  <a:cubicBezTo>
                    <a:pt x="2499" y="1"/>
                    <a:pt x="0" y="2509"/>
                    <a:pt x="0" y="5591"/>
                  </a:cubicBezTo>
                  <a:cubicBezTo>
                    <a:pt x="0" y="8672"/>
                    <a:pt x="2499" y="11181"/>
                    <a:pt x="5580" y="11181"/>
                  </a:cubicBezTo>
                  <a:cubicBezTo>
                    <a:pt x="8661" y="11181"/>
                    <a:pt x="11170" y="8672"/>
                    <a:pt x="11170" y="5591"/>
                  </a:cubicBezTo>
                  <a:cubicBezTo>
                    <a:pt x="11170" y="2509"/>
                    <a:pt x="8661" y="1"/>
                    <a:pt x="558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3" name="Google Shape;227;p24"/>
            <p:cNvSpPr/>
            <p:nvPr/>
          </p:nvSpPr>
          <p:spPr>
            <a:xfrm>
              <a:off x="1240200" y="365400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1"/>
                  </a:moveTo>
                  <a:cubicBezTo>
                    <a:pt x="229" y="1"/>
                    <a:pt x="0" y="552"/>
                    <a:pt x="0" y="1229"/>
                  </a:cubicBezTo>
                  <a:cubicBezTo>
                    <a:pt x="0" y="1895"/>
                    <a:pt x="229" y="2447"/>
                    <a:pt x="521" y="2447"/>
                  </a:cubicBezTo>
                  <a:cubicBezTo>
                    <a:pt x="812" y="2447"/>
                    <a:pt x="1041" y="1895"/>
                    <a:pt x="1041" y="1229"/>
                  </a:cubicBezTo>
                  <a:cubicBezTo>
                    <a:pt x="1041" y="55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4" name="Google Shape;228;p24"/>
            <p:cNvSpPr/>
            <p:nvPr/>
          </p:nvSpPr>
          <p:spPr>
            <a:xfrm>
              <a:off x="1596960" y="365400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1"/>
                  </a:moveTo>
                  <a:cubicBezTo>
                    <a:pt x="230" y="1"/>
                    <a:pt x="1" y="552"/>
                    <a:pt x="1" y="1229"/>
                  </a:cubicBezTo>
                  <a:cubicBezTo>
                    <a:pt x="1" y="1895"/>
                    <a:pt x="230" y="2447"/>
                    <a:pt x="521" y="2447"/>
                  </a:cubicBezTo>
                  <a:cubicBezTo>
                    <a:pt x="802" y="2447"/>
                    <a:pt x="1042" y="1895"/>
                    <a:pt x="1042" y="1229"/>
                  </a:cubicBezTo>
                  <a:cubicBezTo>
                    <a:pt x="1042" y="552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5" name="Google Shape;229;p24"/>
            <p:cNvSpPr/>
            <p:nvPr/>
          </p:nvSpPr>
          <p:spPr>
            <a:xfrm>
              <a:off x="1026720" y="3954240"/>
              <a:ext cx="911520" cy="45504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5040"/>
                <a:gd name="textAreaBottom" fmla="*/ 455400 h 455040"/>
              </a:gdLst>
              <a:ahLst/>
              <a:cxnLst/>
              <a:rect l="textAreaLeft" t="textAreaTop" r="textAreaRight" b="textAreaBottom"/>
              <a:pathLst>
                <a:path w="7423" h="3707">
                  <a:moveTo>
                    <a:pt x="1" y="1"/>
                  </a:moveTo>
                  <a:cubicBezTo>
                    <a:pt x="1" y="2041"/>
                    <a:pt x="1667" y="3707"/>
                    <a:pt x="3707" y="3707"/>
                  </a:cubicBezTo>
                  <a:cubicBezTo>
                    <a:pt x="5757" y="3707"/>
                    <a:pt x="7423" y="2041"/>
                    <a:pt x="7423" y="1"/>
                  </a:cubicBezTo>
                  <a:lnTo>
                    <a:pt x="7319" y="1"/>
                  </a:lnTo>
                  <a:cubicBezTo>
                    <a:pt x="7319" y="1989"/>
                    <a:pt x="5706" y="3602"/>
                    <a:pt x="3707" y="3602"/>
                  </a:cubicBezTo>
                  <a:cubicBezTo>
                    <a:pt x="1718" y="3602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6" name="Google Shape;230;p24"/>
            <p:cNvSpPr/>
            <p:nvPr/>
          </p:nvSpPr>
          <p:spPr>
            <a:xfrm>
              <a:off x="981720" y="394812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5" h="106">
                  <a:moveTo>
                    <a:pt x="0" y="1"/>
                  </a:moveTo>
                  <a:lnTo>
                    <a:pt x="0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7" name="Google Shape;231;p24"/>
            <p:cNvSpPr/>
            <p:nvPr/>
          </p:nvSpPr>
          <p:spPr>
            <a:xfrm>
              <a:off x="1879920" y="394812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6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8" name="Google Shape;232;p24"/>
            <p:cNvSpPr/>
            <p:nvPr/>
          </p:nvSpPr>
          <p:spPr>
            <a:xfrm>
              <a:off x="-155160" y="3531240"/>
              <a:ext cx="1359360" cy="1359360"/>
            </a:xfrm>
            <a:custGeom>
              <a:avLst/>
              <a:gdLst>
                <a:gd name="textAreaLeft" fmla="*/ 0 w 1359360"/>
                <a:gd name="textAreaRight" fmla="*/ 1359720 w 135936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66" h="11066">
                  <a:moveTo>
                    <a:pt x="5538" y="0"/>
                  </a:moveTo>
                  <a:cubicBezTo>
                    <a:pt x="2478" y="0"/>
                    <a:pt x="0" y="2478"/>
                    <a:pt x="0" y="5528"/>
                  </a:cubicBezTo>
                  <a:cubicBezTo>
                    <a:pt x="0" y="8588"/>
                    <a:pt x="2478" y="11066"/>
                    <a:pt x="5538" y="11066"/>
                  </a:cubicBezTo>
                  <a:cubicBezTo>
                    <a:pt x="8588" y="11066"/>
                    <a:pt x="11066" y="8588"/>
                    <a:pt x="11066" y="5528"/>
                  </a:cubicBezTo>
                  <a:cubicBezTo>
                    <a:pt x="11066" y="2478"/>
                    <a:pt x="8588" y="0"/>
                    <a:pt x="55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9" name="Google Shape;233;p24"/>
            <p:cNvSpPr/>
            <p:nvPr/>
          </p:nvSpPr>
          <p:spPr>
            <a:xfrm>
              <a:off x="-161640" y="3524400"/>
              <a:ext cx="1372320" cy="1372320"/>
            </a:xfrm>
            <a:custGeom>
              <a:avLst/>
              <a:gdLst>
                <a:gd name="textAreaLeft" fmla="*/ 0 w 1372320"/>
                <a:gd name="textAreaRight" fmla="*/ 1372680 w 1372320"/>
                <a:gd name="textAreaTop" fmla="*/ 0 h 1372320"/>
                <a:gd name="textAreaBottom" fmla="*/ 1372680 h 1372320"/>
              </a:gdLst>
              <a:ahLst/>
              <a:cxnLst/>
              <a:rect l="textAreaLeft" t="textAreaTop" r="textAreaRight" b="textAreaBottom"/>
              <a:pathLst>
                <a:path w="11171" h="11172">
                  <a:moveTo>
                    <a:pt x="5591" y="105"/>
                  </a:moveTo>
                  <a:cubicBezTo>
                    <a:pt x="8610" y="105"/>
                    <a:pt x="11067" y="2562"/>
                    <a:pt x="11067" y="5581"/>
                  </a:cubicBezTo>
                  <a:cubicBezTo>
                    <a:pt x="11067" y="8610"/>
                    <a:pt x="8610" y="11067"/>
                    <a:pt x="5591" y="11067"/>
                  </a:cubicBezTo>
                  <a:cubicBezTo>
                    <a:pt x="2561" y="11067"/>
                    <a:pt x="105" y="8610"/>
                    <a:pt x="105" y="5581"/>
                  </a:cubicBezTo>
                  <a:cubicBezTo>
                    <a:pt x="105" y="2562"/>
                    <a:pt x="2561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499" y="1"/>
                    <a:pt x="1" y="2499"/>
                    <a:pt x="1" y="5581"/>
                  </a:cubicBezTo>
                  <a:cubicBezTo>
                    <a:pt x="1" y="8662"/>
                    <a:pt x="2499" y="11171"/>
                    <a:pt x="5591" y="11171"/>
                  </a:cubicBezTo>
                  <a:cubicBezTo>
                    <a:pt x="8673" y="11171"/>
                    <a:pt x="11171" y="8662"/>
                    <a:pt x="11171" y="5581"/>
                  </a:cubicBezTo>
                  <a:cubicBezTo>
                    <a:pt x="11171" y="2499"/>
                    <a:pt x="8673" y="1"/>
                    <a:pt x="559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0" name="Google Shape;234;p24"/>
            <p:cNvSpPr/>
            <p:nvPr/>
          </p:nvSpPr>
          <p:spPr>
            <a:xfrm>
              <a:off x="282240" y="391068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9" y="1"/>
                    <a:pt x="0" y="553"/>
                    <a:pt x="0" y="1219"/>
                  </a:cubicBezTo>
                  <a:cubicBezTo>
                    <a:pt x="0" y="1895"/>
                    <a:pt x="239" y="2437"/>
                    <a:pt x="521" y="2437"/>
                  </a:cubicBezTo>
                  <a:cubicBezTo>
                    <a:pt x="812" y="2437"/>
                    <a:pt x="1041" y="1895"/>
                    <a:pt x="1041" y="1219"/>
                  </a:cubicBezTo>
                  <a:cubicBezTo>
                    <a:pt x="1041" y="553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1" name="Google Shape;235;p24"/>
            <p:cNvSpPr/>
            <p:nvPr/>
          </p:nvSpPr>
          <p:spPr>
            <a:xfrm>
              <a:off x="639000" y="391068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53"/>
                    <a:pt x="0" y="1219"/>
                  </a:cubicBezTo>
                  <a:cubicBezTo>
                    <a:pt x="0" y="1895"/>
                    <a:pt x="229" y="2437"/>
                    <a:pt x="521" y="2437"/>
                  </a:cubicBezTo>
                  <a:cubicBezTo>
                    <a:pt x="802" y="2437"/>
                    <a:pt x="1041" y="1895"/>
                    <a:pt x="1041" y="1219"/>
                  </a:cubicBezTo>
                  <a:cubicBezTo>
                    <a:pt x="1041" y="553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2" name="Google Shape;236;p24"/>
            <p:cNvSpPr/>
            <p:nvPr/>
          </p:nvSpPr>
          <p:spPr>
            <a:xfrm>
              <a:off x="68760" y="4210200"/>
              <a:ext cx="911880" cy="456480"/>
            </a:xfrm>
            <a:custGeom>
              <a:avLst/>
              <a:gdLst>
                <a:gd name="textAreaLeft" fmla="*/ 0 w 911880"/>
                <a:gd name="textAreaRight" fmla="*/ 912240 w 91188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4" h="3718">
                  <a:moveTo>
                    <a:pt x="0" y="1"/>
                  </a:moveTo>
                  <a:cubicBezTo>
                    <a:pt x="0" y="2052"/>
                    <a:pt x="1666" y="3717"/>
                    <a:pt x="3717" y="3717"/>
                  </a:cubicBezTo>
                  <a:cubicBezTo>
                    <a:pt x="5758" y="3717"/>
                    <a:pt x="7423" y="2052"/>
                    <a:pt x="7423" y="1"/>
                  </a:cubicBezTo>
                  <a:lnTo>
                    <a:pt x="7319" y="1"/>
                  </a:lnTo>
                  <a:cubicBezTo>
                    <a:pt x="7319" y="1999"/>
                    <a:pt x="5705" y="3613"/>
                    <a:pt x="3717" y="3613"/>
                  </a:cubicBezTo>
                  <a:cubicBezTo>
                    <a:pt x="1718" y="3613"/>
                    <a:pt x="105" y="1999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3" name="Google Shape;237;p24"/>
            <p:cNvSpPr/>
            <p:nvPr/>
          </p:nvSpPr>
          <p:spPr>
            <a:xfrm>
              <a:off x="25200" y="420372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6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4" name="Google Shape;238;p24"/>
            <p:cNvSpPr/>
            <p:nvPr/>
          </p:nvSpPr>
          <p:spPr>
            <a:xfrm>
              <a:off x="921600" y="420372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6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5" name="Google Shape;239;p24"/>
            <p:cNvSpPr/>
            <p:nvPr/>
          </p:nvSpPr>
          <p:spPr>
            <a:xfrm>
              <a:off x="-710280" y="4268880"/>
              <a:ext cx="1360440" cy="136044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8" y="0"/>
                  </a:moveTo>
                  <a:cubicBezTo>
                    <a:pt x="2478" y="0"/>
                    <a:pt x="0" y="2478"/>
                    <a:pt x="0" y="5539"/>
                  </a:cubicBezTo>
                  <a:cubicBezTo>
                    <a:pt x="0" y="8599"/>
                    <a:pt x="2478" y="11077"/>
                    <a:pt x="5538" y="11077"/>
                  </a:cubicBezTo>
                  <a:cubicBezTo>
                    <a:pt x="8599" y="11077"/>
                    <a:pt x="11076" y="8599"/>
                    <a:pt x="11076" y="5539"/>
                  </a:cubicBezTo>
                  <a:cubicBezTo>
                    <a:pt x="11076" y="2478"/>
                    <a:pt x="8599" y="0"/>
                    <a:pt x="55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6" name="Google Shape;240;p24"/>
            <p:cNvSpPr/>
            <p:nvPr/>
          </p:nvSpPr>
          <p:spPr>
            <a:xfrm>
              <a:off x="-716760" y="426276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2" h="11182">
                  <a:moveTo>
                    <a:pt x="5591" y="105"/>
                  </a:moveTo>
                  <a:cubicBezTo>
                    <a:pt x="8620" y="105"/>
                    <a:pt x="11077" y="2572"/>
                    <a:pt x="11077" y="5591"/>
                  </a:cubicBezTo>
                  <a:cubicBezTo>
                    <a:pt x="11077" y="8620"/>
                    <a:pt x="8620" y="11077"/>
                    <a:pt x="5591" y="11077"/>
                  </a:cubicBezTo>
                  <a:cubicBezTo>
                    <a:pt x="2572" y="11077"/>
                    <a:pt x="105" y="8620"/>
                    <a:pt x="105" y="5591"/>
                  </a:cubicBezTo>
                  <a:cubicBezTo>
                    <a:pt x="105" y="2572"/>
                    <a:pt x="2572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10" y="1"/>
                    <a:pt x="1" y="2509"/>
                    <a:pt x="1" y="5591"/>
                  </a:cubicBezTo>
                  <a:cubicBezTo>
                    <a:pt x="1" y="8672"/>
                    <a:pt x="2510" y="11181"/>
                    <a:pt x="5591" y="11181"/>
                  </a:cubicBezTo>
                  <a:cubicBezTo>
                    <a:pt x="8673" y="11181"/>
                    <a:pt x="11181" y="8672"/>
                    <a:pt x="11181" y="5591"/>
                  </a:cubicBezTo>
                  <a:cubicBezTo>
                    <a:pt x="11181" y="2509"/>
                    <a:pt x="8673" y="1"/>
                    <a:pt x="559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7" name="Google Shape;241;p24"/>
            <p:cNvSpPr/>
            <p:nvPr/>
          </p:nvSpPr>
          <p:spPr>
            <a:xfrm>
              <a:off x="-271440" y="46501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42"/>
                    <a:pt x="0" y="1219"/>
                  </a:cubicBezTo>
                  <a:cubicBezTo>
                    <a:pt x="0" y="1895"/>
                    <a:pt x="229" y="2437"/>
                    <a:pt x="521" y="2437"/>
                  </a:cubicBezTo>
                  <a:cubicBezTo>
                    <a:pt x="812" y="2437"/>
                    <a:pt x="1041" y="1895"/>
                    <a:pt x="1041" y="1219"/>
                  </a:cubicBezTo>
                  <a:cubicBezTo>
                    <a:pt x="1041" y="54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8" name="Google Shape;242;p24"/>
            <p:cNvSpPr/>
            <p:nvPr/>
          </p:nvSpPr>
          <p:spPr>
            <a:xfrm>
              <a:off x="85320" y="46501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42"/>
                    <a:pt x="0" y="1219"/>
                  </a:cubicBezTo>
                  <a:cubicBezTo>
                    <a:pt x="0" y="1895"/>
                    <a:pt x="229" y="2437"/>
                    <a:pt x="521" y="2437"/>
                  </a:cubicBezTo>
                  <a:cubicBezTo>
                    <a:pt x="801" y="2437"/>
                    <a:pt x="1041" y="1895"/>
                    <a:pt x="1041" y="1219"/>
                  </a:cubicBezTo>
                  <a:cubicBezTo>
                    <a:pt x="1041" y="542"/>
                    <a:pt x="801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9" name="Google Shape;243;p24"/>
            <p:cNvSpPr/>
            <p:nvPr/>
          </p:nvSpPr>
          <p:spPr>
            <a:xfrm>
              <a:off x="-485280" y="4949280"/>
              <a:ext cx="911520" cy="45648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3" h="3718">
                  <a:moveTo>
                    <a:pt x="0" y="1"/>
                  </a:moveTo>
                  <a:cubicBezTo>
                    <a:pt x="0" y="2052"/>
                    <a:pt x="1666" y="3717"/>
                    <a:pt x="3706" y="3717"/>
                  </a:cubicBezTo>
                  <a:cubicBezTo>
                    <a:pt x="5757" y="3717"/>
                    <a:pt x="7422" y="2052"/>
                    <a:pt x="7422" y="1"/>
                  </a:cubicBezTo>
                  <a:lnTo>
                    <a:pt x="7318" y="1"/>
                  </a:lnTo>
                  <a:cubicBezTo>
                    <a:pt x="7318" y="1989"/>
                    <a:pt x="5694" y="3613"/>
                    <a:pt x="3706" y="3613"/>
                  </a:cubicBezTo>
                  <a:cubicBezTo>
                    <a:pt x="1718" y="361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0" name="Google Shape;244;p24"/>
            <p:cNvSpPr/>
            <p:nvPr/>
          </p:nvSpPr>
          <p:spPr>
            <a:xfrm>
              <a:off x="367920" y="494316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6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1" name="Google Shape;245;p24"/>
            <p:cNvSpPr/>
            <p:nvPr/>
          </p:nvSpPr>
          <p:spPr>
            <a:xfrm>
              <a:off x="-913680" y="2679120"/>
              <a:ext cx="1359360" cy="1359360"/>
            </a:xfrm>
            <a:custGeom>
              <a:avLst/>
              <a:gdLst>
                <a:gd name="textAreaLeft" fmla="*/ 0 w 1359360"/>
                <a:gd name="textAreaRight" fmla="*/ 1359720 w 135936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67" h="11066">
                  <a:moveTo>
                    <a:pt x="5529" y="0"/>
                  </a:moveTo>
                  <a:cubicBezTo>
                    <a:pt x="2478" y="0"/>
                    <a:pt x="1" y="2478"/>
                    <a:pt x="1" y="5527"/>
                  </a:cubicBezTo>
                  <a:cubicBezTo>
                    <a:pt x="1" y="8588"/>
                    <a:pt x="2478" y="11066"/>
                    <a:pt x="5529" y="11066"/>
                  </a:cubicBezTo>
                  <a:cubicBezTo>
                    <a:pt x="8589" y="11066"/>
                    <a:pt x="11067" y="8588"/>
                    <a:pt x="11067" y="5527"/>
                  </a:cubicBezTo>
                  <a:cubicBezTo>
                    <a:pt x="11067" y="2478"/>
                    <a:pt x="8589" y="0"/>
                    <a:pt x="55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2" name="Google Shape;246;p24"/>
            <p:cNvSpPr/>
            <p:nvPr/>
          </p:nvSpPr>
          <p:spPr>
            <a:xfrm>
              <a:off x="-920160" y="2672640"/>
              <a:ext cx="1372320" cy="1372320"/>
            </a:xfrm>
            <a:custGeom>
              <a:avLst/>
              <a:gdLst>
                <a:gd name="textAreaLeft" fmla="*/ 0 w 1372320"/>
                <a:gd name="textAreaRight" fmla="*/ 1372680 w 1372320"/>
                <a:gd name="textAreaTop" fmla="*/ 0 h 1372320"/>
                <a:gd name="textAreaBottom" fmla="*/ 1372680 h 1372320"/>
              </a:gdLst>
              <a:ahLst/>
              <a:cxnLst/>
              <a:rect l="textAreaLeft" t="textAreaTop" r="textAreaRight" b="textAreaBottom"/>
              <a:pathLst>
                <a:path w="11171" h="11172">
                  <a:moveTo>
                    <a:pt x="5581" y="105"/>
                  </a:moveTo>
                  <a:cubicBezTo>
                    <a:pt x="8610" y="105"/>
                    <a:pt x="11066" y="2562"/>
                    <a:pt x="11066" y="5580"/>
                  </a:cubicBezTo>
                  <a:cubicBezTo>
                    <a:pt x="11066" y="8610"/>
                    <a:pt x="8610" y="11067"/>
                    <a:pt x="5581" y="11067"/>
                  </a:cubicBezTo>
                  <a:cubicBezTo>
                    <a:pt x="2562" y="11067"/>
                    <a:pt x="105" y="8610"/>
                    <a:pt x="105" y="5580"/>
                  </a:cubicBezTo>
                  <a:cubicBezTo>
                    <a:pt x="105" y="2562"/>
                    <a:pt x="2562" y="105"/>
                    <a:pt x="5581" y="105"/>
                  </a:cubicBezTo>
                  <a:close/>
                  <a:moveTo>
                    <a:pt x="5581" y="1"/>
                  </a:moveTo>
                  <a:cubicBezTo>
                    <a:pt x="2499" y="1"/>
                    <a:pt x="1" y="2499"/>
                    <a:pt x="1" y="5580"/>
                  </a:cubicBezTo>
                  <a:cubicBezTo>
                    <a:pt x="1" y="8662"/>
                    <a:pt x="2499" y="11171"/>
                    <a:pt x="5581" y="11171"/>
                  </a:cubicBezTo>
                  <a:cubicBezTo>
                    <a:pt x="8672" y="11171"/>
                    <a:pt x="11170" y="8662"/>
                    <a:pt x="11170" y="5580"/>
                  </a:cubicBezTo>
                  <a:cubicBezTo>
                    <a:pt x="11170" y="2499"/>
                    <a:pt x="8672" y="1"/>
                    <a:pt x="55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3" name="Google Shape;247;p24"/>
            <p:cNvSpPr/>
            <p:nvPr/>
          </p:nvSpPr>
          <p:spPr>
            <a:xfrm>
              <a:off x="-119520" y="30589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53"/>
                    <a:pt x="1" y="1219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02" y="2436"/>
                    <a:pt x="1042" y="1895"/>
                    <a:pt x="1042" y="1219"/>
                  </a:cubicBezTo>
                  <a:cubicBezTo>
                    <a:pt x="1042" y="553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4" name="Google Shape;248;p24"/>
            <p:cNvSpPr/>
            <p:nvPr/>
          </p:nvSpPr>
          <p:spPr>
            <a:xfrm>
              <a:off x="-689760" y="3358440"/>
              <a:ext cx="911520" cy="45648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3" h="3718">
                  <a:moveTo>
                    <a:pt x="1" y="0"/>
                  </a:moveTo>
                  <a:cubicBezTo>
                    <a:pt x="1" y="2052"/>
                    <a:pt x="1666" y="3717"/>
                    <a:pt x="3707" y="3717"/>
                  </a:cubicBezTo>
                  <a:cubicBezTo>
                    <a:pt x="5757" y="3717"/>
                    <a:pt x="7423" y="2052"/>
                    <a:pt x="7423" y="0"/>
                  </a:cubicBezTo>
                  <a:lnTo>
                    <a:pt x="7319" y="0"/>
                  </a:lnTo>
                  <a:cubicBezTo>
                    <a:pt x="7319" y="1999"/>
                    <a:pt x="5705" y="3613"/>
                    <a:pt x="3707" y="3613"/>
                  </a:cubicBezTo>
                  <a:cubicBezTo>
                    <a:pt x="1718" y="3613"/>
                    <a:pt x="105" y="1999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5" name="Google Shape;249;p24"/>
            <p:cNvSpPr/>
            <p:nvPr/>
          </p:nvSpPr>
          <p:spPr>
            <a:xfrm>
              <a:off x="163080" y="335196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6" name="Google Shape;250;p24"/>
            <p:cNvSpPr/>
            <p:nvPr/>
          </p:nvSpPr>
          <p:spPr>
            <a:xfrm>
              <a:off x="-1458720" y="3941640"/>
              <a:ext cx="1360800" cy="1359360"/>
            </a:xfrm>
            <a:custGeom>
              <a:avLst/>
              <a:gdLst>
                <a:gd name="textAreaLeft" fmla="*/ 0 w 1360800"/>
                <a:gd name="textAreaRight" fmla="*/ 1361160 w 136080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78" h="11067">
                  <a:moveTo>
                    <a:pt x="5539" y="0"/>
                  </a:moveTo>
                  <a:cubicBezTo>
                    <a:pt x="2478" y="0"/>
                    <a:pt x="1" y="2478"/>
                    <a:pt x="1" y="5529"/>
                  </a:cubicBezTo>
                  <a:cubicBezTo>
                    <a:pt x="1" y="8589"/>
                    <a:pt x="2478" y="11067"/>
                    <a:pt x="5539" y="11067"/>
                  </a:cubicBezTo>
                  <a:cubicBezTo>
                    <a:pt x="8600" y="11067"/>
                    <a:pt x="11077" y="8589"/>
                    <a:pt x="11077" y="5529"/>
                  </a:cubicBezTo>
                  <a:cubicBezTo>
                    <a:pt x="11077" y="2478"/>
                    <a:pt x="8600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7" name="Google Shape;251;p24"/>
            <p:cNvSpPr/>
            <p:nvPr/>
          </p:nvSpPr>
          <p:spPr>
            <a:xfrm>
              <a:off x="-1464840" y="3935160"/>
              <a:ext cx="1373400" cy="137232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2320"/>
                <a:gd name="textAreaBottom" fmla="*/ 1372680 h 1372320"/>
              </a:gdLst>
              <a:ahLst/>
              <a:cxnLst/>
              <a:rect l="textAreaLeft" t="textAreaTop" r="textAreaRight" b="textAreaBottom"/>
              <a:pathLst>
                <a:path w="11181" h="11171">
                  <a:moveTo>
                    <a:pt x="5590" y="105"/>
                  </a:moveTo>
                  <a:cubicBezTo>
                    <a:pt x="8620" y="105"/>
                    <a:pt x="11076" y="2562"/>
                    <a:pt x="11076" y="5581"/>
                  </a:cubicBezTo>
                  <a:cubicBezTo>
                    <a:pt x="11076" y="8610"/>
                    <a:pt x="8620" y="11066"/>
                    <a:pt x="5590" y="11066"/>
                  </a:cubicBezTo>
                  <a:cubicBezTo>
                    <a:pt x="2571" y="11066"/>
                    <a:pt x="104" y="8610"/>
                    <a:pt x="104" y="5581"/>
                  </a:cubicBezTo>
                  <a:cubicBezTo>
                    <a:pt x="104" y="2562"/>
                    <a:pt x="2571" y="105"/>
                    <a:pt x="5590" y="105"/>
                  </a:cubicBezTo>
                  <a:close/>
                  <a:moveTo>
                    <a:pt x="5590" y="1"/>
                  </a:moveTo>
                  <a:cubicBezTo>
                    <a:pt x="2509" y="1"/>
                    <a:pt x="0" y="2499"/>
                    <a:pt x="0" y="5581"/>
                  </a:cubicBezTo>
                  <a:cubicBezTo>
                    <a:pt x="0" y="8662"/>
                    <a:pt x="2509" y="11170"/>
                    <a:pt x="5590" y="11170"/>
                  </a:cubicBezTo>
                  <a:cubicBezTo>
                    <a:pt x="8671" y="11170"/>
                    <a:pt x="11181" y="8662"/>
                    <a:pt x="11181" y="5581"/>
                  </a:cubicBezTo>
                  <a:cubicBezTo>
                    <a:pt x="11181" y="2499"/>
                    <a:pt x="8671" y="1"/>
                    <a:pt x="559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8" name="Google Shape;252;p24"/>
            <p:cNvSpPr/>
            <p:nvPr/>
          </p:nvSpPr>
          <p:spPr>
            <a:xfrm>
              <a:off x="1983240" y="2007720"/>
              <a:ext cx="1360440" cy="136044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9" y="0"/>
                  </a:moveTo>
                  <a:cubicBezTo>
                    <a:pt x="2478" y="0"/>
                    <a:pt x="1" y="2478"/>
                    <a:pt x="1" y="5539"/>
                  </a:cubicBezTo>
                  <a:cubicBezTo>
                    <a:pt x="1" y="8599"/>
                    <a:pt x="2478" y="11077"/>
                    <a:pt x="5539" y="11077"/>
                  </a:cubicBezTo>
                  <a:cubicBezTo>
                    <a:pt x="8599" y="11077"/>
                    <a:pt x="11077" y="8599"/>
                    <a:pt x="11077" y="5539"/>
                  </a:cubicBezTo>
                  <a:cubicBezTo>
                    <a:pt x="11077" y="2478"/>
                    <a:pt x="8599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9" name="Google Shape;253;p24"/>
            <p:cNvSpPr/>
            <p:nvPr/>
          </p:nvSpPr>
          <p:spPr>
            <a:xfrm>
              <a:off x="1976760" y="200124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2">
                  <a:moveTo>
                    <a:pt x="5591" y="105"/>
                  </a:moveTo>
                  <a:cubicBezTo>
                    <a:pt x="8620" y="105"/>
                    <a:pt x="11076" y="2572"/>
                    <a:pt x="11076" y="5591"/>
                  </a:cubicBezTo>
                  <a:cubicBezTo>
                    <a:pt x="11076" y="8620"/>
                    <a:pt x="8620" y="11077"/>
                    <a:pt x="5591" y="11077"/>
                  </a:cubicBezTo>
                  <a:cubicBezTo>
                    <a:pt x="2572" y="11077"/>
                    <a:pt x="104" y="8620"/>
                    <a:pt x="104" y="5591"/>
                  </a:cubicBezTo>
                  <a:cubicBezTo>
                    <a:pt x="104" y="2572"/>
                    <a:pt x="2572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09" y="1"/>
                    <a:pt x="0" y="2509"/>
                    <a:pt x="0" y="5591"/>
                  </a:cubicBezTo>
                  <a:cubicBezTo>
                    <a:pt x="0" y="8672"/>
                    <a:pt x="2509" y="11181"/>
                    <a:pt x="5591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09"/>
                    <a:pt x="8672" y="1"/>
                    <a:pt x="559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0" name="Google Shape;254;p24"/>
            <p:cNvSpPr/>
            <p:nvPr/>
          </p:nvSpPr>
          <p:spPr>
            <a:xfrm>
              <a:off x="2422080" y="238896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42"/>
                    <a:pt x="1" y="1219"/>
                  </a:cubicBezTo>
                  <a:cubicBezTo>
                    <a:pt x="1" y="1895"/>
                    <a:pt x="230" y="2437"/>
                    <a:pt x="521" y="2437"/>
                  </a:cubicBezTo>
                  <a:cubicBezTo>
                    <a:pt x="813" y="2437"/>
                    <a:pt x="1042" y="1895"/>
                    <a:pt x="1042" y="1219"/>
                  </a:cubicBezTo>
                  <a:cubicBezTo>
                    <a:pt x="1042" y="542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1" name="Google Shape;255;p24"/>
            <p:cNvSpPr/>
            <p:nvPr/>
          </p:nvSpPr>
          <p:spPr>
            <a:xfrm>
              <a:off x="2778840" y="2388960"/>
              <a:ext cx="126360" cy="299160"/>
            </a:xfrm>
            <a:custGeom>
              <a:avLst/>
              <a:gdLst>
                <a:gd name="textAreaLeft" fmla="*/ 0 w 126360"/>
                <a:gd name="textAreaRight" fmla="*/ 126720 w 12636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31" h="2437">
                  <a:moveTo>
                    <a:pt x="521" y="1"/>
                  </a:moveTo>
                  <a:cubicBezTo>
                    <a:pt x="230" y="1"/>
                    <a:pt x="1" y="542"/>
                    <a:pt x="1" y="1219"/>
                  </a:cubicBezTo>
                  <a:cubicBezTo>
                    <a:pt x="1" y="1895"/>
                    <a:pt x="230" y="2437"/>
                    <a:pt x="521" y="2437"/>
                  </a:cubicBezTo>
                  <a:cubicBezTo>
                    <a:pt x="802" y="2437"/>
                    <a:pt x="1031" y="1895"/>
                    <a:pt x="1031" y="1219"/>
                  </a:cubicBezTo>
                  <a:cubicBezTo>
                    <a:pt x="1031" y="542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2" name="Google Shape;256;p24"/>
            <p:cNvSpPr/>
            <p:nvPr/>
          </p:nvSpPr>
          <p:spPr>
            <a:xfrm>
              <a:off x="2208240" y="2688120"/>
              <a:ext cx="911520" cy="456480"/>
            </a:xfrm>
            <a:custGeom>
              <a:avLst/>
              <a:gdLst>
                <a:gd name="textAreaLeft" fmla="*/ 0 w 911520"/>
                <a:gd name="textAreaRight" fmla="*/ 911880 w 91152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3" h="3718">
                  <a:moveTo>
                    <a:pt x="1" y="1"/>
                  </a:moveTo>
                  <a:cubicBezTo>
                    <a:pt x="1" y="2052"/>
                    <a:pt x="1666" y="3717"/>
                    <a:pt x="3707" y="3717"/>
                  </a:cubicBezTo>
                  <a:cubicBezTo>
                    <a:pt x="5757" y="3717"/>
                    <a:pt x="7423" y="2052"/>
                    <a:pt x="7423" y="1"/>
                  </a:cubicBezTo>
                  <a:lnTo>
                    <a:pt x="7319" y="1"/>
                  </a:lnTo>
                  <a:cubicBezTo>
                    <a:pt x="7319" y="1989"/>
                    <a:pt x="5695" y="3613"/>
                    <a:pt x="3707" y="3613"/>
                  </a:cubicBezTo>
                  <a:cubicBezTo>
                    <a:pt x="1718" y="3613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3" name="Google Shape;257;p24"/>
            <p:cNvSpPr/>
            <p:nvPr/>
          </p:nvSpPr>
          <p:spPr>
            <a:xfrm>
              <a:off x="2163600" y="268164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5" h="106">
                  <a:moveTo>
                    <a:pt x="0" y="1"/>
                  </a:moveTo>
                  <a:lnTo>
                    <a:pt x="0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4" name="Google Shape;258;p24"/>
            <p:cNvSpPr/>
            <p:nvPr/>
          </p:nvSpPr>
          <p:spPr>
            <a:xfrm>
              <a:off x="1456200" y="4248360"/>
              <a:ext cx="1360440" cy="135936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77" h="11068">
                  <a:moveTo>
                    <a:pt x="5539" y="1"/>
                  </a:moveTo>
                  <a:cubicBezTo>
                    <a:pt x="2478" y="1"/>
                    <a:pt x="1" y="2479"/>
                    <a:pt x="1" y="5529"/>
                  </a:cubicBezTo>
                  <a:cubicBezTo>
                    <a:pt x="1" y="8590"/>
                    <a:pt x="2478" y="11067"/>
                    <a:pt x="5539" y="11067"/>
                  </a:cubicBezTo>
                  <a:cubicBezTo>
                    <a:pt x="8599" y="11067"/>
                    <a:pt x="11077" y="8590"/>
                    <a:pt x="11077" y="5529"/>
                  </a:cubicBezTo>
                  <a:cubicBezTo>
                    <a:pt x="11077" y="2479"/>
                    <a:pt x="8599" y="1"/>
                    <a:pt x="55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5" name="Google Shape;259;p24"/>
            <p:cNvSpPr/>
            <p:nvPr/>
          </p:nvSpPr>
          <p:spPr>
            <a:xfrm>
              <a:off x="1450080" y="424080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1" y="115"/>
                  </a:moveTo>
                  <a:cubicBezTo>
                    <a:pt x="8610" y="115"/>
                    <a:pt x="11077" y="2572"/>
                    <a:pt x="11077" y="5591"/>
                  </a:cubicBezTo>
                  <a:cubicBezTo>
                    <a:pt x="11077" y="8620"/>
                    <a:pt x="8610" y="11077"/>
                    <a:pt x="5591" y="11077"/>
                  </a:cubicBezTo>
                  <a:cubicBezTo>
                    <a:pt x="2561" y="11077"/>
                    <a:pt x="104" y="8620"/>
                    <a:pt x="104" y="5591"/>
                  </a:cubicBezTo>
                  <a:cubicBezTo>
                    <a:pt x="104" y="2572"/>
                    <a:pt x="2561" y="115"/>
                    <a:pt x="5591" y="115"/>
                  </a:cubicBezTo>
                  <a:close/>
                  <a:moveTo>
                    <a:pt x="5591" y="0"/>
                  </a:moveTo>
                  <a:cubicBezTo>
                    <a:pt x="2509" y="0"/>
                    <a:pt x="0" y="2510"/>
                    <a:pt x="0" y="5591"/>
                  </a:cubicBezTo>
                  <a:cubicBezTo>
                    <a:pt x="0" y="8672"/>
                    <a:pt x="2509" y="11181"/>
                    <a:pt x="5591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10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6" name="Google Shape;260;p24"/>
            <p:cNvSpPr/>
            <p:nvPr/>
          </p:nvSpPr>
          <p:spPr>
            <a:xfrm>
              <a:off x="1895040" y="46285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51"/>
                    <a:pt x="1" y="1218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03" y="2436"/>
                    <a:pt x="1042" y="1895"/>
                    <a:pt x="1042" y="1218"/>
                  </a:cubicBezTo>
                  <a:cubicBezTo>
                    <a:pt x="1042" y="551"/>
                    <a:pt x="80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7" name="Google Shape;261;p24"/>
            <p:cNvSpPr/>
            <p:nvPr/>
          </p:nvSpPr>
          <p:spPr>
            <a:xfrm>
              <a:off x="2250720" y="46285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41" y="0"/>
                    <a:pt x="1" y="551"/>
                    <a:pt x="1" y="1218"/>
                  </a:cubicBezTo>
                  <a:cubicBezTo>
                    <a:pt x="1" y="1895"/>
                    <a:pt x="241" y="2436"/>
                    <a:pt x="521" y="2436"/>
                  </a:cubicBezTo>
                  <a:cubicBezTo>
                    <a:pt x="813" y="2436"/>
                    <a:pt x="1042" y="1895"/>
                    <a:pt x="1042" y="1218"/>
                  </a:cubicBezTo>
                  <a:cubicBezTo>
                    <a:pt x="1042" y="551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8" name="Google Shape;262;p24"/>
            <p:cNvSpPr/>
            <p:nvPr/>
          </p:nvSpPr>
          <p:spPr>
            <a:xfrm>
              <a:off x="1680120" y="4927680"/>
              <a:ext cx="912960" cy="456480"/>
            </a:xfrm>
            <a:custGeom>
              <a:avLst/>
              <a:gdLst>
                <a:gd name="textAreaLeft" fmla="*/ 0 w 912960"/>
                <a:gd name="textAreaRight" fmla="*/ 913320 w 91296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33" h="3717">
                  <a:moveTo>
                    <a:pt x="0" y="0"/>
                  </a:moveTo>
                  <a:cubicBezTo>
                    <a:pt x="0" y="2050"/>
                    <a:pt x="1666" y="3716"/>
                    <a:pt x="3717" y="3716"/>
                  </a:cubicBezTo>
                  <a:cubicBezTo>
                    <a:pt x="5767" y="3716"/>
                    <a:pt x="7433" y="2050"/>
                    <a:pt x="7433" y="0"/>
                  </a:cubicBezTo>
                  <a:lnTo>
                    <a:pt x="7329" y="0"/>
                  </a:lnTo>
                  <a:cubicBezTo>
                    <a:pt x="7329" y="1988"/>
                    <a:pt x="5705" y="3612"/>
                    <a:pt x="3717" y="3612"/>
                  </a:cubicBezTo>
                  <a:cubicBezTo>
                    <a:pt x="1728" y="3612"/>
                    <a:pt x="104" y="1988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9" name="Google Shape;263;p24"/>
            <p:cNvSpPr/>
            <p:nvPr/>
          </p:nvSpPr>
          <p:spPr>
            <a:xfrm>
              <a:off x="1636560" y="492120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0" name="Google Shape;264;p24"/>
            <p:cNvSpPr/>
            <p:nvPr/>
          </p:nvSpPr>
          <p:spPr>
            <a:xfrm>
              <a:off x="2533320" y="492120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1" y="1"/>
                  </a:moveTo>
                  <a:lnTo>
                    <a:pt x="1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1" name="Google Shape;265;p24"/>
            <p:cNvSpPr/>
            <p:nvPr/>
          </p:nvSpPr>
          <p:spPr>
            <a:xfrm>
              <a:off x="-239400" y="1570320"/>
              <a:ext cx="1360440" cy="135936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77" h="11067">
                  <a:moveTo>
                    <a:pt x="5538" y="0"/>
                  </a:moveTo>
                  <a:cubicBezTo>
                    <a:pt x="2478" y="0"/>
                    <a:pt x="0" y="2478"/>
                    <a:pt x="0" y="5528"/>
                  </a:cubicBezTo>
                  <a:cubicBezTo>
                    <a:pt x="0" y="8589"/>
                    <a:pt x="2478" y="11067"/>
                    <a:pt x="5538" y="11067"/>
                  </a:cubicBezTo>
                  <a:cubicBezTo>
                    <a:pt x="8599" y="11067"/>
                    <a:pt x="11076" y="8589"/>
                    <a:pt x="11076" y="5528"/>
                  </a:cubicBezTo>
                  <a:cubicBezTo>
                    <a:pt x="11076" y="2478"/>
                    <a:pt x="8599" y="0"/>
                    <a:pt x="55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2" name="Google Shape;266;p24"/>
            <p:cNvSpPr/>
            <p:nvPr/>
          </p:nvSpPr>
          <p:spPr>
            <a:xfrm>
              <a:off x="-246240" y="1563840"/>
              <a:ext cx="1373400" cy="137232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2320"/>
                <a:gd name="textAreaBottom" fmla="*/ 1372680 h 1372320"/>
              </a:gdLst>
              <a:ahLst/>
              <a:cxnLst/>
              <a:rect l="textAreaLeft" t="textAreaTop" r="textAreaRight" b="textAreaBottom"/>
              <a:pathLst>
                <a:path w="11181" h="11171">
                  <a:moveTo>
                    <a:pt x="5591" y="105"/>
                  </a:moveTo>
                  <a:cubicBezTo>
                    <a:pt x="8610" y="105"/>
                    <a:pt x="11077" y="2561"/>
                    <a:pt x="11077" y="5580"/>
                  </a:cubicBezTo>
                  <a:cubicBezTo>
                    <a:pt x="11077" y="8609"/>
                    <a:pt x="8610" y="11066"/>
                    <a:pt x="5591" y="11066"/>
                  </a:cubicBezTo>
                  <a:cubicBezTo>
                    <a:pt x="2561" y="11066"/>
                    <a:pt x="105" y="8609"/>
                    <a:pt x="105" y="5580"/>
                  </a:cubicBezTo>
                  <a:cubicBezTo>
                    <a:pt x="105" y="2561"/>
                    <a:pt x="2561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10" y="1"/>
                    <a:pt x="1" y="2499"/>
                    <a:pt x="1" y="5580"/>
                  </a:cubicBezTo>
                  <a:cubicBezTo>
                    <a:pt x="1" y="8662"/>
                    <a:pt x="2510" y="11170"/>
                    <a:pt x="5591" y="11170"/>
                  </a:cubicBezTo>
                  <a:cubicBezTo>
                    <a:pt x="8673" y="11170"/>
                    <a:pt x="11181" y="8662"/>
                    <a:pt x="11181" y="5580"/>
                  </a:cubicBezTo>
                  <a:cubicBezTo>
                    <a:pt x="11181" y="2499"/>
                    <a:pt x="8673" y="1"/>
                    <a:pt x="559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3" name="Google Shape;267;p24"/>
            <p:cNvSpPr/>
            <p:nvPr/>
          </p:nvSpPr>
          <p:spPr>
            <a:xfrm>
              <a:off x="199080" y="19501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29" y="0"/>
                    <a:pt x="0" y="552"/>
                    <a:pt x="0" y="1218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02" y="2436"/>
                    <a:pt x="1041" y="1895"/>
                    <a:pt x="1041" y="1218"/>
                  </a:cubicBezTo>
                  <a:cubicBezTo>
                    <a:pt x="1041" y="55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4" name="Google Shape;268;p24"/>
            <p:cNvSpPr/>
            <p:nvPr/>
          </p:nvSpPr>
          <p:spPr>
            <a:xfrm>
              <a:off x="554760" y="19501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40" y="0"/>
                    <a:pt x="0" y="552"/>
                    <a:pt x="0" y="1218"/>
                  </a:cubicBezTo>
                  <a:cubicBezTo>
                    <a:pt x="0" y="1895"/>
                    <a:pt x="240" y="2436"/>
                    <a:pt x="521" y="2436"/>
                  </a:cubicBezTo>
                  <a:cubicBezTo>
                    <a:pt x="812" y="2436"/>
                    <a:pt x="1041" y="1895"/>
                    <a:pt x="1041" y="1218"/>
                  </a:cubicBezTo>
                  <a:cubicBezTo>
                    <a:pt x="1041" y="55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5" name="Google Shape;269;p24"/>
            <p:cNvSpPr/>
            <p:nvPr/>
          </p:nvSpPr>
          <p:spPr>
            <a:xfrm>
              <a:off x="-15840" y="2249640"/>
              <a:ext cx="912960" cy="456480"/>
            </a:xfrm>
            <a:custGeom>
              <a:avLst/>
              <a:gdLst>
                <a:gd name="textAreaLeft" fmla="*/ 0 w 912960"/>
                <a:gd name="textAreaRight" fmla="*/ 913320 w 91296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34" h="3717">
                  <a:moveTo>
                    <a:pt x="0" y="0"/>
                  </a:moveTo>
                  <a:cubicBezTo>
                    <a:pt x="0" y="2051"/>
                    <a:pt x="1666" y="3716"/>
                    <a:pt x="3717" y="3716"/>
                  </a:cubicBezTo>
                  <a:cubicBezTo>
                    <a:pt x="5768" y="3716"/>
                    <a:pt x="7433" y="2051"/>
                    <a:pt x="7433" y="0"/>
                  </a:cubicBezTo>
                  <a:lnTo>
                    <a:pt x="7329" y="0"/>
                  </a:lnTo>
                  <a:cubicBezTo>
                    <a:pt x="7329" y="1999"/>
                    <a:pt x="5705" y="3612"/>
                    <a:pt x="3717" y="3612"/>
                  </a:cubicBezTo>
                  <a:cubicBezTo>
                    <a:pt x="1728" y="3612"/>
                    <a:pt x="104" y="1999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6" name="Google Shape;270;p24"/>
            <p:cNvSpPr/>
            <p:nvPr/>
          </p:nvSpPr>
          <p:spPr>
            <a:xfrm>
              <a:off x="-59400" y="224280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7" name="Google Shape;271;p24"/>
            <p:cNvSpPr/>
            <p:nvPr/>
          </p:nvSpPr>
          <p:spPr>
            <a:xfrm>
              <a:off x="837360" y="224280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4" h="105">
                  <a:moveTo>
                    <a:pt x="0" y="1"/>
                  </a:moveTo>
                  <a:lnTo>
                    <a:pt x="0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8" name="Google Shape;272;p24"/>
            <p:cNvSpPr/>
            <p:nvPr/>
          </p:nvSpPr>
          <p:spPr>
            <a:xfrm>
              <a:off x="397440" y="648000"/>
              <a:ext cx="2003760" cy="2455560"/>
            </a:xfrm>
            <a:custGeom>
              <a:avLst/>
              <a:gdLst>
                <a:gd name="textAreaLeft" fmla="*/ 0 w 2003760"/>
                <a:gd name="textAreaRight" fmla="*/ 2004120 w 2003760"/>
                <a:gd name="textAreaTop" fmla="*/ 0 h 2455560"/>
                <a:gd name="textAreaBottom" fmla="*/ 2455920 h 2455560"/>
              </a:gdLst>
              <a:ahLst/>
              <a:cxnLst/>
              <a:rect l="textAreaLeft" t="textAreaTop" r="textAreaRight" b="textAreaBottom"/>
              <a:pathLst>
                <a:path w="16313" h="19990">
                  <a:moveTo>
                    <a:pt x="4964" y="1"/>
                  </a:moveTo>
                  <a:cubicBezTo>
                    <a:pt x="3768" y="1"/>
                    <a:pt x="2856" y="2562"/>
                    <a:pt x="2300" y="3406"/>
                  </a:cubicBezTo>
                  <a:cubicBezTo>
                    <a:pt x="1655" y="4395"/>
                    <a:pt x="521" y="5217"/>
                    <a:pt x="489" y="6456"/>
                  </a:cubicBezTo>
                  <a:cubicBezTo>
                    <a:pt x="468" y="7560"/>
                    <a:pt x="1093" y="8684"/>
                    <a:pt x="1104" y="9704"/>
                  </a:cubicBezTo>
                  <a:cubicBezTo>
                    <a:pt x="1114" y="10818"/>
                    <a:pt x="0" y="12317"/>
                    <a:pt x="302" y="13483"/>
                  </a:cubicBezTo>
                  <a:cubicBezTo>
                    <a:pt x="542" y="14461"/>
                    <a:pt x="1551" y="14336"/>
                    <a:pt x="2363" y="14659"/>
                  </a:cubicBezTo>
                  <a:cubicBezTo>
                    <a:pt x="4830" y="15648"/>
                    <a:pt x="5965" y="19906"/>
                    <a:pt x="8297" y="19989"/>
                  </a:cubicBezTo>
                  <a:cubicBezTo>
                    <a:pt x="8306" y="19990"/>
                    <a:pt x="8316" y="19990"/>
                    <a:pt x="8326" y="19990"/>
                  </a:cubicBezTo>
                  <a:cubicBezTo>
                    <a:pt x="9510" y="19990"/>
                    <a:pt x="10468" y="17472"/>
                    <a:pt x="11201" y="16481"/>
                  </a:cubicBezTo>
                  <a:cubicBezTo>
                    <a:pt x="11764" y="15710"/>
                    <a:pt x="12513" y="14972"/>
                    <a:pt x="13346" y="14493"/>
                  </a:cubicBezTo>
                  <a:cubicBezTo>
                    <a:pt x="14001" y="14128"/>
                    <a:pt x="14491" y="14024"/>
                    <a:pt x="14959" y="13378"/>
                  </a:cubicBezTo>
                  <a:cubicBezTo>
                    <a:pt x="15667" y="12400"/>
                    <a:pt x="16312" y="10849"/>
                    <a:pt x="16312" y="9704"/>
                  </a:cubicBezTo>
                  <a:cubicBezTo>
                    <a:pt x="16292" y="7757"/>
                    <a:pt x="15021" y="5404"/>
                    <a:pt x="13617" y="3926"/>
                  </a:cubicBezTo>
                  <a:cubicBezTo>
                    <a:pt x="12981" y="3239"/>
                    <a:pt x="12127" y="2240"/>
                    <a:pt x="11160" y="2073"/>
                  </a:cubicBezTo>
                  <a:cubicBezTo>
                    <a:pt x="11070" y="2058"/>
                    <a:pt x="10979" y="2051"/>
                    <a:pt x="10888" y="2051"/>
                  </a:cubicBezTo>
                  <a:cubicBezTo>
                    <a:pt x="10018" y="2051"/>
                    <a:pt x="9120" y="2673"/>
                    <a:pt x="8367" y="2673"/>
                  </a:cubicBezTo>
                  <a:cubicBezTo>
                    <a:pt x="8326" y="2673"/>
                    <a:pt x="8285" y="2671"/>
                    <a:pt x="8245" y="2667"/>
                  </a:cubicBezTo>
                  <a:cubicBezTo>
                    <a:pt x="7027" y="2552"/>
                    <a:pt x="6444" y="85"/>
                    <a:pt x="5007" y="2"/>
                  </a:cubicBezTo>
                  <a:cubicBezTo>
                    <a:pt x="4993" y="1"/>
                    <a:pt x="4978" y="1"/>
                    <a:pt x="496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09" name="Google Shape;273;p24"/>
            <p:cNvSpPr/>
            <p:nvPr/>
          </p:nvSpPr>
          <p:spPr>
            <a:xfrm>
              <a:off x="385920" y="632520"/>
              <a:ext cx="2024280" cy="2480040"/>
            </a:xfrm>
            <a:custGeom>
              <a:avLst/>
              <a:gdLst>
                <a:gd name="textAreaLeft" fmla="*/ 0 w 2024280"/>
                <a:gd name="textAreaRight" fmla="*/ 2024640 w 2024280"/>
                <a:gd name="textAreaTop" fmla="*/ 0 h 2480040"/>
                <a:gd name="textAreaBottom" fmla="*/ 2480400 h 2480040"/>
              </a:gdLst>
              <a:ahLst/>
              <a:cxnLst/>
              <a:rect l="textAreaLeft" t="textAreaTop" r="textAreaRight" b="textAreaBottom"/>
              <a:pathLst>
                <a:path w="16480" h="20187">
                  <a:moveTo>
                    <a:pt x="5111" y="260"/>
                  </a:moveTo>
                  <a:cubicBezTo>
                    <a:pt x="6392" y="260"/>
                    <a:pt x="7140" y="2535"/>
                    <a:pt x="8339" y="2854"/>
                  </a:cubicBezTo>
                  <a:cubicBezTo>
                    <a:pt x="9198" y="2778"/>
                    <a:pt x="10005" y="2290"/>
                    <a:pt x="10856" y="2290"/>
                  </a:cubicBezTo>
                  <a:cubicBezTo>
                    <a:pt x="10933" y="2290"/>
                    <a:pt x="11010" y="2294"/>
                    <a:pt x="11087" y="2302"/>
                  </a:cubicBezTo>
                  <a:cubicBezTo>
                    <a:pt x="12138" y="2406"/>
                    <a:pt x="12982" y="3406"/>
                    <a:pt x="13669" y="4134"/>
                  </a:cubicBezTo>
                  <a:cubicBezTo>
                    <a:pt x="15043" y="5582"/>
                    <a:pt x="16334" y="7903"/>
                    <a:pt x="16334" y="9829"/>
                  </a:cubicBezTo>
                  <a:cubicBezTo>
                    <a:pt x="16323" y="10953"/>
                    <a:pt x="15698" y="12473"/>
                    <a:pt x="14991" y="13431"/>
                  </a:cubicBezTo>
                  <a:cubicBezTo>
                    <a:pt x="14523" y="14056"/>
                    <a:pt x="14033" y="14160"/>
                    <a:pt x="13387" y="14534"/>
                  </a:cubicBezTo>
                  <a:cubicBezTo>
                    <a:pt x="12555" y="15013"/>
                    <a:pt x="11826" y="15763"/>
                    <a:pt x="11264" y="16543"/>
                  </a:cubicBezTo>
                  <a:cubicBezTo>
                    <a:pt x="10552" y="17534"/>
                    <a:pt x="9604" y="20042"/>
                    <a:pt x="8420" y="20042"/>
                  </a:cubicBezTo>
                  <a:cubicBezTo>
                    <a:pt x="8410" y="20042"/>
                    <a:pt x="8400" y="20041"/>
                    <a:pt x="8391" y="20041"/>
                  </a:cubicBezTo>
                  <a:cubicBezTo>
                    <a:pt x="6038" y="19958"/>
                    <a:pt x="4987" y="15669"/>
                    <a:pt x="2540" y="14669"/>
                  </a:cubicBezTo>
                  <a:cubicBezTo>
                    <a:pt x="1749" y="14347"/>
                    <a:pt x="740" y="14493"/>
                    <a:pt x="490" y="13535"/>
                  </a:cubicBezTo>
                  <a:cubicBezTo>
                    <a:pt x="198" y="12390"/>
                    <a:pt x="1270" y="10912"/>
                    <a:pt x="1270" y="9829"/>
                  </a:cubicBezTo>
                  <a:cubicBezTo>
                    <a:pt x="1260" y="8777"/>
                    <a:pt x="573" y="7601"/>
                    <a:pt x="666" y="6466"/>
                  </a:cubicBezTo>
                  <a:cubicBezTo>
                    <a:pt x="750" y="5321"/>
                    <a:pt x="1811" y="4541"/>
                    <a:pt x="2415" y="3625"/>
                  </a:cubicBezTo>
                  <a:cubicBezTo>
                    <a:pt x="2998" y="2750"/>
                    <a:pt x="3748" y="460"/>
                    <a:pt x="4945" y="273"/>
                  </a:cubicBezTo>
                  <a:cubicBezTo>
                    <a:pt x="5001" y="264"/>
                    <a:pt x="5056" y="260"/>
                    <a:pt x="5111" y="260"/>
                  </a:cubicBezTo>
                  <a:close/>
                  <a:moveTo>
                    <a:pt x="5042" y="1"/>
                  </a:moveTo>
                  <a:cubicBezTo>
                    <a:pt x="3848" y="1"/>
                    <a:pt x="2928" y="2626"/>
                    <a:pt x="2374" y="3468"/>
                  </a:cubicBezTo>
                  <a:cubicBezTo>
                    <a:pt x="1718" y="4468"/>
                    <a:pt x="541" y="5300"/>
                    <a:pt x="511" y="6550"/>
                  </a:cubicBezTo>
                  <a:cubicBezTo>
                    <a:pt x="479" y="7664"/>
                    <a:pt x="1114" y="8798"/>
                    <a:pt x="1135" y="9829"/>
                  </a:cubicBezTo>
                  <a:cubicBezTo>
                    <a:pt x="1145" y="10974"/>
                    <a:pt x="0" y="12473"/>
                    <a:pt x="292" y="13681"/>
                  </a:cubicBezTo>
                  <a:cubicBezTo>
                    <a:pt x="541" y="14669"/>
                    <a:pt x="1552" y="14555"/>
                    <a:pt x="2384" y="14888"/>
                  </a:cubicBezTo>
                  <a:cubicBezTo>
                    <a:pt x="4862" y="15867"/>
                    <a:pt x="5674" y="19645"/>
                    <a:pt x="8391" y="20187"/>
                  </a:cubicBezTo>
                  <a:cubicBezTo>
                    <a:pt x="9806" y="20010"/>
                    <a:pt x="10567" y="17668"/>
                    <a:pt x="11326" y="16668"/>
                  </a:cubicBezTo>
                  <a:cubicBezTo>
                    <a:pt x="11888" y="15909"/>
                    <a:pt x="12659" y="15169"/>
                    <a:pt x="13492" y="14701"/>
                  </a:cubicBezTo>
                  <a:cubicBezTo>
                    <a:pt x="14158" y="14326"/>
                    <a:pt x="14637" y="14222"/>
                    <a:pt x="15105" y="13566"/>
                  </a:cubicBezTo>
                  <a:cubicBezTo>
                    <a:pt x="15823" y="12567"/>
                    <a:pt x="16480" y="10995"/>
                    <a:pt x="16469" y="9829"/>
                  </a:cubicBezTo>
                  <a:cubicBezTo>
                    <a:pt x="16459" y="7851"/>
                    <a:pt x="15168" y="5467"/>
                    <a:pt x="13752" y="3968"/>
                  </a:cubicBezTo>
                  <a:cubicBezTo>
                    <a:pt x="13107" y="3292"/>
                    <a:pt x="12242" y="2281"/>
                    <a:pt x="11275" y="2115"/>
                  </a:cubicBezTo>
                  <a:cubicBezTo>
                    <a:pt x="11185" y="2100"/>
                    <a:pt x="11096" y="2093"/>
                    <a:pt x="11006" y="2093"/>
                  </a:cubicBezTo>
                  <a:cubicBezTo>
                    <a:pt x="10127" y="2093"/>
                    <a:pt x="9232" y="2735"/>
                    <a:pt x="8461" y="2735"/>
                  </a:cubicBezTo>
                  <a:cubicBezTo>
                    <a:pt x="8420" y="2735"/>
                    <a:pt x="8379" y="2733"/>
                    <a:pt x="8339" y="2729"/>
                  </a:cubicBezTo>
                  <a:cubicBezTo>
                    <a:pt x="7079" y="2605"/>
                    <a:pt x="6538" y="85"/>
                    <a:pt x="5091" y="2"/>
                  </a:cubicBezTo>
                  <a:cubicBezTo>
                    <a:pt x="5075" y="1"/>
                    <a:pt x="5058" y="1"/>
                    <a:pt x="504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0" name="Google Shape;274;p24"/>
            <p:cNvSpPr/>
            <p:nvPr/>
          </p:nvSpPr>
          <p:spPr>
            <a:xfrm>
              <a:off x="1025280" y="1385280"/>
              <a:ext cx="219600" cy="510120"/>
            </a:xfrm>
            <a:custGeom>
              <a:avLst/>
              <a:gdLst>
                <a:gd name="textAreaLeft" fmla="*/ 0 w 219600"/>
                <a:gd name="textAreaRight" fmla="*/ 219960 w 219600"/>
                <a:gd name="textAreaTop" fmla="*/ 0 h 510120"/>
                <a:gd name="textAreaBottom" fmla="*/ 510480 h 510120"/>
              </a:gdLst>
              <a:ahLst/>
              <a:cxnLst/>
              <a:rect l="textAreaLeft" t="textAreaTop" r="textAreaRight" b="textAreaBottom"/>
              <a:pathLst>
                <a:path w="1790" h="4154">
                  <a:moveTo>
                    <a:pt x="935" y="1"/>
                  </a:moveTo>
                  <a:cubicBezTo>
                    <a:pt x="906" y="1"/>
                    <a:pt x="875" y="3"/>
                    <a:pt x="844" y="7"/>
                  </a:cubicBezTo>
                  <a:cubicBezTo>
                    <a:pt x="11" y="111"/>
                    <a:pt x="0" y="1392"/>
                    <a:pt x="188" y="2068"/>
                  </a:cubicBezTo>
                  <a:cubicBezTo>
                    <a:pt x="354" y="2704"/>
                    <a:pt x="708" y="4088"/>
                    <a:pt x="1062" y="4150"/>
                  </a:cubicBezTo>
                  <a:cubicBezTo>
                    <a:pt x="1070" y="4152"/>
                    <a:pt x="1079" y="4153"/>
                    <a:pt x="1087" y="4153"/>
                  </a:cubicBezTo>
                  <a:cubicBezTo>
                    <a:pt x="1410" y="4153"/>
                    <a:pt x="1708" y="2783"/>
                    <a:pt x="1749" y="2246"/>
                  </a:cubicBezTo>
                  <a:cubicBezTo>
                    <a:pt x="1789" y="1663"/>
                    <a:pt x="1771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1" name="Google Shape;275;p24"/>
            <p:cNvSpPr/>
            <p:nvPr/>
          </p:nvSpPr>
          <p:spPr>
            <a:xfrm>
              <a:off x="1517400" y="1409400"/>
              <a:ext cx="246960" cy="470880"/>
            </a:xfrm>
            <a:custGeom>
              <a:avLst/>
              <a:gdLst>
                <a:gd name="textAreaLeft" fmla="*/ 0 w 246960"/>
                <a:gd name="textAreaRight" fmla="*/ 247320 w 246960"/>
                <a:gd name="textAreaTop" fmla="*/ 0 h 470880"/>
                <a:gd name="textAreaBottom" fmla="*/ 471240 h 470880"/>
              </a:gdLst>
              <a:ahLst/>
              <a:cxnLst/>
              <a:rect l="textAreaLeft" t="textAreaTop" r="textAreaRight" b="textAreaBottom"/>
              <a:pathLst>
                <a:path w="2012" h="3836">
                  <a:moveTo>
                    <a:pt x="1423" y="0"/>
                  </a:moveTo>
                  <a:cubicBezTo>
                    <a:pt x="885" y="0"/>
                    <a:pt x="371" y="1499"/>
                    <a:pt x="221" y="2049"/>
                  </a:cubicBezTo>
                  <a:cubicBezTo>
                    <a:pt x="111" y="2478"/>
                    <a:pt x="1" y="3836"/>
                    <a:pt x="378" y="3836"/>
                  </a:cubicBezTo>
                  <a:cubicBezTo>
                    <a:pt x="394" y="3836"/>
                    <a:pt x="411" y="3834"/>
                    <a:pt x="429" y="3828"/>
                  </a:cubicBezTo>
                  <a:cubicBezTo>
                    <a:pt x="814" y="3704"/>
                    <a:pt x="1220" y="2486"/>
                    <a:pt x="1532" y="1892"/>
                  </a:cubicBezTo>
                  <a:cubicBezTo>
                    <a:pt x="1782" y="1403"/>
                    <a:pt x="2011" y="143"/>
                    <a:pt x="1491" y="8"/>
                  </a:cubicBezTo>
                  <a:cubicBezTo>
                    <a:pt x="1468" y="3"/>
                    <a:pt x="1445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2" name="Google Shape;276;p24"/>
            <p:cNvSpPr/>
            <p:nvPr/>
          </p:nvSpPr>
          <p:spPr>
            <a:xfrm>
              <a:off x="824760" y="1815840"/>
              <a:ext cx="1146960" cy="865800"/>
            </a:xfrm>
            <a:custGeom>
              <a:avLst/>
              <a:gdLst>
                <a:gd name="textAreaLeft" fmla="*/ 0 w 1146960"/>
                <a:gd name="textAreaRight" fmla="*/ 1147320 w 1146960"/>
                <a:gd name="textAreaTop" fmla="*/ 0 h 865800"/>
                <a:gd name="textAreaBottom" fmla="*/ 866160 h 865800"/>
              </a:gdLst>
              <a:ahLst/>
              <a:cxnLst/>
              <a:rect l="textAreaLeft" t="textAreaTop" r="textAreaRight" b="textAreaBottom"/>
              <a:pathLst>
                <a:path w="9338" h="7049">
                  <a:moveTo>
                    <a:pt x="9078" y="1"/>
                  </a:moveTo>
                  <a:cubicBezTo>
                    <a:pt x="9129" y="1053"/>
                    <a:pt x="8599" y="1511"/>
                    <a:pt x="8026" y="2291"/>
                  </a:cubicBezTo>
                  <a:cubicBezTo>
                    <a:pt x="7132" y="3487"/>
                    <a:pt x="6134" y="6851"/>
                    <a:pt x="4826" y="6851"/>
                  </a:cubicBezTo>
                  <a:cubicBezTo>
                    <a:pt x="4824" y="6851"/>
                    <a:pt x="4822" y="6851"/>
                    <a:pt x="4820" y="6851"/>
                  </a:cubicBezTo>
                  <a:cubicBezTo>
                    <a:pt x="3300" y="6830"/>
                    <a:pt x="2696" y="3374"/>
                    <a:pt x="1509" y="2135"/>
                  </a:cubicBezTo>
                  <a:cubicBezTo>
                    <a:pt x="750" y="1344"/>
                    <a:pt x="146" y="1490"/>
                    <a:pt x="135" y="199"/>
                  </a:cubicBezTo>
                  <a:lnTo>
                    <a:pt x="0" y="199"/>
                  </a:lnTo>
                  <a:cubicBezTo>
                    <a:pt x="10" y="1615"/>
                    <a:pt x="572" y="1354"/>
                    <a:pt x="1416" y="2187"/>
                  </a:cubicBezTo>
                  <a:cubicBezTo>
                    <a:pt x="2696" y="3436"/>
                    <a:pt x="2821" y="6580"/>
                    <a:pt x="4820" y="7049"/>
                  </a:cubicBezTo>
                  <a:cubicBezTo>
                    <a:pt x="6538" y="6684"/>
                    <a:pt x="7131" y="3572"/>
                    <a:pt x="8130" y="2344"/>
                  </a:cubicBezTo>
                  <a:cubicBezTo>
                    <a:pt x="8765" y="1552"/>
                    <a:pt x="9338" y="1136"/>
                    <a:pt x="9286" y="12"/>
                  </a:cubicBezTo>
                  <a:cubicBezTo>
                    <a:pt x="9203" y="1"/>
                    <a:pt x="9161" y="1"/>
                    <a:pt x="90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3" name="Google Shape;277;p24"/>
            <p:cNvSpPr/>
            <p:nvPr/>
          </p:nvSpPr>
          <p:spPr>
            <a:xfrm>
              <a:off x="766800" y="1832400"/>
              <a:ext cx="136800" cy="16200"/>
            </a:xfrm>
            <a:custGeom>
              <a:avLst/>
              <a:gdLst>
                <a:gd name="textAreaLeft" fmla="*/ 0 w 136800"/>
                <a:gd name="textAreaRight" fmla="*/ 137160 w 136800"/>
                <a:gd name="textAreaTop" fmla="*/ 0 h 16200"/>
                <a:gd name="textAreaBottom" fmla="*/ 16560 h 16200"/>
              </a:gdLst>
              <a:ahLst/>
              <a:cxnLst/>
              <a:rect l="textAreaLeft" t="textAreaTop" r="textAreaRight" b="textAreaBottom"/>
              <a:pathLst>
                <a:path w="1115" h="136">
                  <a:moveTo>
                    <a:pt x="0" y="1"/>
                  </a:moveTo>
                  <a:lnTo>
                    <a:pt x="0" y="136"/>
                  </a:lnTo>
                  <a:cubicBezTo>
                    <a:pt x="448" y="126"/>
                    <a:pt x="677" y="126"/>
                    <a:pt x="1115" y="126"/>
                  </a:cubicBezTo>
                  <a:lnTo>
                    <a:pt x="1115" y="1"/>
                  </a:lnTo>
                  <a:close/>
                </a:path>
              </a:pathLst>
            </a:custGeom>
            <a:solidFill>
              <a:srgbClr val="391A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280" bIns="8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14" name="Google Shape;278;p24"/>
            <p:cNvSpPr/>
            <p:nvPr/>
          </p:nvSpPr>
          <p:spPr>
            <a:xfrm>
              <a:off x="1852920" y="1802880"/>
              <a:ext cx="209520" cy="277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7720"/>
                <a:gd name="textAreaBottom" fmla="*/ 28080 h 27720"/>
              </a:gdLst>
              <a:ahLst/>
              <a:cxnLst/>
              <a:rect l="textAreaLeft" t="textAreaTop" r="textAreaRight" b="textAreaBottom"/>
              <a:pathLst>
                <a:path w="1709" h="230">
                  <a:moveTo>
                    <a:pt x="1" y="1"/>
                  </a:moveTo>
                  <a:lnTo>
                    <a:pt x="1" y="126"/>
                  </a:lnTo>
                  <a:cubicBezTo>
                    <a:pt x="594" y="157"/>
                    <a:pt x="979" y="178"/>
                    <a:pt x="1708" y="230"/>
                  </a:cubicBezTo>
                  <a:lnTo>
                    <a:pt x="1708" y="95"/>
                  </a:lnTo>
                  <a:cubicBezTo>
                    <a:pt x="979" y="53"/>
                    <a:pt x="605" y="22"/>
                    <a:pt x="1" y="1"/>
                  </a:cubicBezTo>
                  <a:close/>
                </a:path>
              </a:pathLst>
            </a:custGeom>
            <a:solidFill>
              <a:srgbClr val="391A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040" bIns="14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15" name="Google Shape;279;p24"/>
            <p:cNvSpPr/>
            <p:nvPr/>
          </p:nvSpPr>
          <p:spPr>
            <a:xfrm>
              <a:off x="1503720" y="3101400"/>
              <a:ext cx="1360440" cy="1360440"/>
            </a:xfrm>
            <a:custGeom>
              <a:avLst/>
              <a:gdLst>
                <a:gd name="textAreaLeft" fmla="*/ 0 w 1360440"/>
                <a:gd name="textAreaRight" fmla="*/ 1360800 w 1360440"/>
                <a:gd name="textAreaTop" fmla="*/ 0 h 1360440"/>
                <a:gd name="textAreaBottom" fmla="*/ 1360800 h 136044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9" y="0"/>
                  </a:moveTo>
                  <a:cubicBezTo>
                    <a:pt x="2478" y="0"/>
                    <a:pt x="0" y="2478"/>
                    <a:pt x="0" y="5539"/>
                  </a:cubicBezTo>
                  <a:cubicBezTo>
                    <a:pt x="0" y="8599"/>
                    <a:pt x="2478" y="11077"/>
                    <a:pt x="5539" y="11077"/>
                  </a:cubicBezTo>
                  <a:cubicBezTo>
                    <a:pt x="8599" y="11077"/>
                    <a:pt x="11077" y="8599"/>
                    <a:pt x="11077" y="5539"/>
                  </a:cubicBezTo>
                  <a:cubicBezTo>
                    <a:pt x="11077" y="2478"/>
                    <a:pt x="8599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6" name="Google Shape;280;p24"/>
            <p:cNvSpPr/>
            <p:nvPr/>
          </p:nvSpPr>
          <p:spPr>
            <a:xfrm>
              <a:off x="1497240" y="3094920"/>
              <a:ext cx="1373400" cy="1373400"/>
            </a:xfrm>
            <a:custGeom>
              <a:avLst/>
              <a:gdLst>
                <a:gd name="textAreaLeft" fmla="*/ 0 w 1373400"/>
                <a:gd name="textAreaRight" fmla="*/ 1373760 w 1373400"/>
                <a:gd name="textAreaTop" fmla="*/ 0 h 1373400"/>
                <a:gd name="textAreaBottom" fmla="*/ 1373760 h 137340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1" y="104"/>
                  </a:moveTo>
                  <a:cubicBezTo>
                    <a:pt x="8610" y="104"/>
                    <a:pt x="11077" y="2561"/>
                    <a:pt x="11077" y="5591"/>
                  </a:cubicBezTo>
                  <a:cubicBezTo>
                    <a:pt x="11077" y="8610"/>
                    <a:pt x="8610" y="11076"/>
                    <a:pt x="5591" y="11076"/>
                  </a:cubicBezTo>
                  <a:cubicBezTo>
                    <a:pt x="2562" y="11076"/>
                    <a:pt x="105" y="8610"/>
                    <a:pt x="105" y="5591"/>
                  </a:cubicBezTo>
                  <a:cubicBezTo>
                    <a:pt x="105" y="2561"/>
                    <a:pt x="256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09" y="0"/>
                    <a:pt x="1" y="2509"/>
                    <a:pt x="1" y="5591"/>
                  </a:cubicBezTo>
                  <a:cubicBezTo>
                    <a:pt x="1" y="8672"/>
                    <a:pt x="2509" y="11180"/>
                    <a:pt x="5591" y="11180"/>
                  </a:cubicBezTo>
                  <a:cubicBezTo>
                    <a:pt x="8672" y="11180"/>
                    <a:pt x="11181" y="8672"/>
                    <a:pt x="11181" y="5591"/>
                  </a:cubicBezTo>
                  <a:cubicBezTo>
                    <a:pt x="11181" y="2509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7" name="Google Shape;281;p24"/>
            <p:cNvSpPr/>
            <p:nvPr/>
          </p:nvSpPr>
          <p:spPr>
            <a:xfrm>
              <a:off x="1942560" y="348228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42"/>
                    <a:pt x="1" y="1218"/>
                  </a:cubicBezTo>
                  <a:cubicBezTo>
                    <a:pt x="1" y="1884"/>
                    <a:pt x="230" y="2437"/>
                    <a:pt x="521" y="2437"/>
                  </a:cubicBezTo>
                  <a:cubicBezTo>
                    <a:pt x="802" y="2437"/>
                    <a:pt x="1042" y="1884"/>
                    <a:pt x="1042" y="1218"/>
                  </a:cubicBezTo>
                  <a:cubicBezTo>
                    <a:pt x="1042" y="542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8" name="Google Shape;282;p24"/>
            <p:cNvSpPr/>
            <p:nvPr/>
          </p:nvSpPr>
          <p:spPr>
            <a:xfrm>
              <a:off x="2297880" y="348228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1" y="542"/>
                    <a:pt x="1" y="1218"/>
                  </a:cubicBezTo>
                  <a:cubicBezTo>
                    <a:pt x="1" y="1884"/>
                    <a:pt x="240" y="2437"/>
                    <a:pt x="521" y="2437"/>
                  </a:cubicBezTo>
                  <a:cubicBezTo>
                    <a:pt x="813" y="2437"/>
                    <a:pt x="1042" y="1884"/>
                    <a:pt x="1042" y="1218"/>
                  </a:cubicBezTo>
                  <a:cubicBezTo>
                    <a:pt x="1042" y="542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9" name="Google Shape;283;p24"/>
            <p:cNvSpPr/>
            <p:nvPr/>
          </p:nvSpPr>
          <p:spPr>
            <a:xfrm>
              <a:off x="1727640" y="3781800"/>
              <a:ext cx="912960" cy="455040"/>
            </a:xfrm>
            <a:custGeom>
              <a:avLst/>
              <a:gdLst>
                <a:gd name="textAreaLeft" fmla="*/ 0 w 912960"/>
                <a:gd name="textAreaRight" fmla="*/ 913320 w 912960"/>
                <a:gd name="textAreaTop" fmla="*/ 0 h 455040"/>
                <a:gd name="textAreaBottom" fmla="*/ 455400 h 455040"/>
              </a:gdLst>
              <a:ahLst/>
              <a:cxnLst/>
              <a:rect l="textAreaLeft" t="textAreaTop" r="textAreaRight" b="textAreaBottom"/>
              <a:pathLst>
                <a:path w="7434" h="3707">
                  <a:moveTo>
                    <a:pt x="1" y="1"/>
                  </a:moveTo>
                  <a:cubicBezTo>
                    <a:pt x="1" y="2041"/>
                    <a:pt x="1666" y="3707"/>
                    <a:pt x="3717" y="3707"/>
                  </a:cubicBezTo>
                  <a:cubicBezTo>
                    <a:pt x="5768" y="3707"/>
                    <a:pt x="7433" y="2041"/>
                    <a:pt x="7433" y="1"/>
                  </a:cubicBezTo>
                  <a:lnTo>
                    <a:pt x="7329" y="1"/>
                  </a:lnTo>
                  <a:cubicBezTo>
                    <a:pt x="7329" y="1989"/>
                    <a:pt x="5705" y="3603"/>
                    <a:pt x="3717" y="3603"/>
                  </a:cubicBezTo>
                  <a:cubicBezTo>
                    <a:pt x="1729" y="3603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0" name="Google Shape;284;p24"/>
            <p:cNvSpPr/>
            <p:nvPr/>
          </p:nvSpPr>
          <p:spPr>
            <a:xfrm>
              <a:off x="1684080" y="377532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1" name="Google Shape;285;p24"/>
            <p:cNvSpPr/>
            <p:nvPr/>
          </p:nvSpPr>
          <p:spPr>
            <a:xfrm>
              <a:off x="2580480" y="3775320"/>
              <a:ext cx="106200" cy="1260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6" h="105">
                  <a:moveTo>
                    <a:pt x="1" y="0"/>
                  </a:moveTo>
                  <a:lnTo>
                    <a:pt x="1" y="104"/>
                  </a:lnTo>
                  <a:lnTo>
                    <a:pt x="865" y="104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2" name="Google Shape;286;p24"/>
            <p:cNvSpPr/>
            <p:nvPr/>
          </p:nvSpPr>
          <p:spPr>
            <a:xfrm>
              <a:off x="420480" y="4316400"/>
              <a:ext cx="1359360" cy="1359360"/>
            </a:xfrm>
            <a:custGeom>
              <a:avLst/>
              <a:gdLst>
                <a:gd name="textAreaLeft" fmla="*/ 0 w 1359360"/>
                <a:gd name="textAreaRight" fmla="*/ 1359720 w 1359360"/>
                <a:gd name="textAreaTop" fmla="*/ 0 h 1359360"/>
                <a:gd name="textAreaBottom" fmla="*/ 1359720 h 1359360"/>
              </a:gdLst>
              <a:ahLst/>
              <a:cxnLst/>
              <a:rect l="textAreaLeft" t="textAreaTop" r="textAreaRight" b="textAreaBottom"/>
              <a:pathLst>
                <a:path w="11067" h="11066">
                  <a:moveTo>
                    <a:pt x="5539" y="0"/>
                  </a:moveTo>
                  <a:cubicBezTo>
                    <a:pt x="2478" y="0"/>
                    <a:pt x="1" y="2478"/>
                    <a:pt x="1" y="5538"/>
                  </a:cubicBezTo>
                  <a:cubicBezTo>
                    <a:pt x="1" y="8588"/>
                    <a:pt x="2478" y="11066"/>
                    <a:pt x="5539" y="11066"/>
                  </a:cubicBezTo>
                  <a:cubicBezTo>
                    <a:pt x="8588" y="11066"/>
                    <a:pt x="11066" y="8588"/>
                    <a:pt x="11066" y="5538"/>
                  </a:cubicBezTo>
                  <a:cubicBezTo>
                    <a:pt x="11066" y="2478"/>
                    <a:pt x="8588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3" name="Google Shape;287;p24"/>
            <p:cNvSpPr/>
            <p:nvPr/>
          </p:nvSpPr>
          <p:spPr>
            <a:xfrm>
              <a:off x="414000" y="4309920"/>
              <a:ext cx="1372320" cy="1372320"/>
            </a:xfrm>
            <a:custGeom>
              <a:avLst/>
              <a:gdLst>
                <a:gd name="textAreaLeft" fmla="*/ 0 w 1372320"/>
                <a:gd name="textAreaRight" fmla="*/ 1372680 w 1372320"/>
                <a:gd name="textAreaTop" fmla="*/ 0 h 1372320"/>
                <a:gd name="textAreaBottom" fmla="*/ 1372680 h 1372320"/>
              </a:gdLst>
              <a:ahLst/>
              <a:cxnLst/>
              <a:rect l="textAreaLeft" t="textAreaTop" r="textAreaRight" b="textAreaBottom"/>
              <a:pathLst>
                <a:path w="11171" h="11172">
                  <a:moveTo>
                    <a:pt x="5591" y="105"/>
                  </a:moveTo>
                  <a:cubicBezTo>
                    <a:pt x="8610" y="105"/>
                    <a:pt x="11066" y="2561"/>
                    <a:pt x="11066" y="5591"/>
                  </a:cubicBezTo>
                  <a:cubicBezTo>
                    <a:pt x="11066" y="8610"/>
                    <a:pt x="8610" y="11067"/>
                    <a:pt x="5591" y="11067"/>
                  </a:cubicBezTo>
                  <a:cubicBezTo>
                    <a:pt x="2561" y="11067"/>
                    <a:pt x="104" y="8610"/>
                    <a:pt x="104" y="5591"/>
                  </a:cubicBezTo>
                  <a:cubicBezTo>
                    <a:pt x="104" y="2561"/>
                    <a:pt x="2561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09" y="1"/>
                    <a:pt x="0" y="2510"/>
                    <a:pt x="0" y="5591"/>
                  </a:cubicBezTo>
                  <a:cubicBezTo>
                    <a:pt x="0" y="8673"/>
                    <a:pt x="2509" y="11171"/>
                    <a:pt x="5591" y="11171"/>
                  </a:cubicBezTo>
                  <a:cubicBezTo>
                    <a:pt x="8672" y="11171"/>
                    <a:pt x="11171" y="8673"/>
                    <a:pt x="11171" y="5591"/>
                  </a:cubicBezTo>
                  <a:cubicBezTo>
                    <a:pt x="11171" y="2510"/>
                    <a:pt x="8672" y="1"/>
                    <a:pt x="559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4" name="Google Shape;288;p24"/>
            <p:cNvSpPr/>
            <p:nvPr/>
          </p:nvSpPr>
          <p:spPr>
            <a:xfrm>
              <a:off x="857880" y="469620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8">
                  <a:moveTo>
                    <a:pt x="521" y="0"/>
                  </a:moveTo>
                  <a:cubicBezTo>
                    <a:pt x="240" y="0"/>
                    <a:pt x="1" y="553"/>
                    <a:pt x="1" y="1219"/>
                  </a:cubicBezTo>
                  <a:cubicBezTo>
                    <a:pt x="1" y="1895"/>
                    <a:pt x="240" y="2447"/>
                    <a:pt x="521" y="2447"/>
                  </a:cubicBezTo>
                  <a:cubicBezTo>
                    <a:pt x="813" y="2447"/>
                    <a:pt x="1042" y="1895"/>
                    <a:pt x="1042" y="1219"/>
                  </a:cubicBezTo>
                  <a:cubicBezTo>
                    <a:pt x="1042" y="553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5" name="Google Shape;289;p24"/>
            <p:cNvSpPr/>
            <p:nvPr/>
          </p:nvSpPr>
          <p:spPr>
            <a:xfrm>
              <a:off x="1214640" y="469620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8">
                  <a:moveTo>
                    <a:pt x="521" y="0"/>
                  </a:moveTo>
                  <a:cubicBezTo>
                    <a:pt x="230" y="0"/>
                    <a:pt x="1" y="553"/>
                    <a:pt x="1" y="1219"/>
                  </a:cubicBezTo>
                  <a:cubicBezTo>
                    <a:pt x="1" y="1895"/>
                    <a:pt x="230" y="2447"/>
                    <a:pt x="521" y="2447"/>
                  </a:cubicBezTo>
                  <a:cubicBezTo>
                    <a:pt x="803" y="2447"/>
                    <a:pt x="1042" y="1895"/>
                    <a:pt x="1042" y="1219"/>
                  </a:cubicBezTo>
                  <a:cubicBezTo>
                    <a:pt x="1042" y="553"/>
                    <a:pt x="80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6" name="Google Shape;290;p24"/>
            <p:cNvSpPr/>
            <p:nvPr/>
          </p:nvSpPr>
          <p:spPr>
            <a:xfrm>
              <a:off x="644040" y="4996800"/>
              <a:ext cx="911880" cy="455040"/>
            </a:xfrm>
            <a:custGeom>
              <a:avLst/>
              <a:gdLst>
                <a:gd name="textAreaLeft" fmla="*/ 0 w 911880"/>
                <a:gd name="textAreaRight" fmla="*/ 912240 w 911880"/>
                <a:gd name="textAreaTop" fmla="*/ 0 h 455040"/>
                <a:gd name="textAreaBottom" fmla="*/ 455400 h 455040"/>
              </a:gdLst>
              <a:ahLst/>
              <a:cxnLst/>
              <a:rect l="textAreaLeft" t="textAreaTop" r="textAreaRight" b="textAreaBottom"/>
              <a:pathLst>
                <a:path w="7424" h="3707">
                  <a:moveTo>
                    <a:pt x="1" y="0"/>
                  </a:moveTo>
                  <a:cubicBezTo>
                    <a:pt x="1" y="2041"/>
                    <a:pt x="1667" y="3706"/>
                    <a:pt x="3718" y="3706"/>
                  </a:cubicBezTo>
                  <a:cubicBezTo>
                    <a:pt x="5758" y="3706"/>
                    <a:pt x="7424" y="2041"/>
                    <a:pt x="7424" y="0"/>
                  </a:cubicBezTo>
                  <a:lnTo>
                    <a:pt x="7320" y="0"/>
                  </a:lnTo>
                  <a:cubicBezTo>
                    <a:pt x="7320" y="1988"/>
                    <a:pt x="5706" y="3602"/>
                    <a:pt x="3718" y="3602"/>
                  </a:cubicBezTo>
                  <a:cubicBezTo>
                    <a:pt x="1719" y="3602"/>
                    <a:pt x="105" y="198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7" name="Google Shape;291;p24"/>
            <p:cNvSpPr/>
            <p:nvPr/>
          </p:nvSpPr>
          <p:spPr>
            <a:xfrm>
              <a:off x="600480" y="499032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5" y="105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8" name="Google Shape;292;p24"/>
            <p:cNvSpPr/>
            <p:nvPr/>
          </p:nvSpPr>
          <p:spPr>
            <a:xfrm>
              <a:off x="1497240" y="499032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29" name="Google Shape;293;p24"/>
            <p:cNvSpPr/>
            <p:nvPr/>
          </p:nvSpPr>
          <p:spPr>
            <a:xfrm>
              <a:off x="-480240" y="78840"/>
              <a:ext cx="127800" cy="29880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8800"/>
                <a:gd name="textAreaBottom" fmla="*/ 299160 h 298800"/>
              </a:gdLst>
              <a:ahLst/>
              <a:cxnLst/>
              <a:rect l="textAreaLeft" t="textAreaTop" r="textAreaRight" b="textAreaBottom"/>
              <a:pathLst>
                <a:path w="1042" h="2436">
                  <a:moveTo>
                    <a:pt x="521" y="0"/>
                  </a:moveTo>
                  <a:cubicBezTo>
                    <a:pt x="230" y="0"/>
                    <a:pt x="1" y="541"/>
                    <a:pt x="1" y="1218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13" y="2436"/>
                    <a:pt x="1042" y="1895"/>
                    <a:pt x="1042" y="1218"/>
                  </a:cubicBezTo>
                  <a:cubicBezTo>
                    <a:pt x="1042" y="541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0" name="Google Shape;294;p24"/>
            <p:cNvSpPr/>
            <p:nvPr/>
          </p:nvSpPr>
          <p:spPr>
            <a:xfrm>
              <a:off x="-738360" y="37188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4" h="105">
                  <a:moveTo>
                    <a:pt x="0" y="0"/>
                  </a:moveTo>
                  <a:lnTo>
                    <a:pt x="0" y="104"/>
                  </a:lnTo>
                  <a:lnTo>
                    <a:pt x="864" y="10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1" name="Google Shape;295;p24"/>
            <p:cNvSpPr/>
            <p:nvPr/>
          </p:nvSpPr>
          <p:spPr>
            <a:xfrm>
              <a:off x="-538920" y="2391480"/>
              <a:ext cx="104400" cy="12600"/>
            </a:xfrm>
            <a:custGeom>
              <a:avLst/>
              <a:gdLst>
                <a:gd name="textAreaLeft" fmla="*/ 0 w 104400"/>
                <a:gd name="textAreaRight" fmla="*/ 104760 w 1044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2" name="Google Shape;296;p24"/>
            <p:cNvSpPr/>
            <p:nvPr/>
          </p:nvSpPr>
          <p:spPr>
            <a:xfrm>
              <a:off x="-496800" y="3606480"/>
              <a:ext cx="127800" cy="30024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300240"/>
                <a:gd name="textAreaBottom" fmla="*/ 300600 h 30024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29" y="0"/>
                    <a:pt x="0" y="552"/>
                    <a:pt x="0" y="1228"/>
                  </a:cubicBezTo>
                  <a:cubicBezTo>
                    <a:pt x="0" y="1895"/>
                    <a:pt x="229" y="2447"/>
                    <a:pt x="521" y="2447"/>
                  </a:cubicBezTo>
                  <a:cubicBezTo>
                    <a:pt x="812" y="2447"/>
                    <a:pt x="1041" y="1895"/>
                    <a:pt x="1041" y="1228"/>
                  </a:cubicBezTo>
                  <a:cubicBezTo>
                    <a:pt x="1041" y="55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3" name="Google Shape;297;p24"/>
            <p:cNvSpPr/>
            <p:nvPr/>
          </p:nvSpPr>
          <p:spPr>
            <a:xfrm>
              <a:off x="-754920" y="390060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0" y="0"/>
                  </a:moveTo>
                  <a:lnTo>
                    <a:pt x="0" y="104"/>
                  </a:lnTo>
                  <a:lnTo>
                    <a:pt x="865" y="104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4" name="Google Shape;298;p24"/>
            <p:cNvSpPr/>
            <p:nvPr/>
          </p:nvSpPr>
          <p:spPr>
            <a:xfrm>
              <a:off x="-930240" y="125928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42"/>
                    <a:pt x="1" y="1219"/>
                  </a:cubicBezTo>
                  <a:cubicBezTo>
                    <a:pt x="1" y="1896"/>
                    <a:pt x="230" y="2437"/>
                    <a:pt x="521" y="2437"/>
                  </a:cubicBezTo>
                  <a:cubicBezTo>
                    <a:pt x="802" y="2437"/>
                    <a:pt x="1042" y="1896"/>
                    <a:pt x="1042" y="1219"/>
                  </a:cubicBezTo>
                  <a:cubicBezTo>
                    <a:pt x="1042" y="542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5" name="Google Shape;299;p24"/>
            <p:cNvSpPr/>
            <p:nvPr/>
          </p:nvSpPr>
          <p:spPr>
            <a:xfrm>
              <a:off x="-574560" y="125928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1" y="542"/>
                    <a:pt x="1" y="1219"/>
                  </a:cubicBezTo>
                  <a:cubicBezTo>
                    <a:pt x="1" y="1896"/>
                    <a:pt x="240" y="2437"/>
                    <a:pt x="521" y="2437"/>
                  </a:cubicBezTo>
                  <a:cubicBezTo>
                    <a:pt x="813" y="2437"/>
                    <a:pt x="1042" y="1896"/>
                    <a:pt x="1042" y="1219"/>
                  </a:cubicBezTo>
                  <a:cubicBezTo>
                    <a:pt x="1042" y="542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6" name="Google Shape;300;p24"/>
            <p:cNvSpPr/>
            <p:nvPr/>
          </p:nvSpPr>
          <p:spPr>
            <a:xfrm>
              <a:off x="-1145160" y="1558800"/>
              <a:ext cx="912960" cy="456480"/>
            </a:xfrm>
            <a:custGeom>
              <a:avLst/>
              <a:gdLst>
                <a:gd name="textAreaLeft" fmla="*/ 0 w 912960"/>
                <a:gd name="textAreaRight" fmla="*/ 913320 w 91296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34" h="3717">
                  <a:moveTo>
                    <a:pt x="1" y="1"/>
                  </a:moveTo>
                  <a:cubicBezTo>
                    <a:pt x="1" y="2051"/>
                    <a:pt x="1666" y="3717"/>
                    <a:pt x="3717" y="3717"/>
                  </a:cubicBezTo>
                  <a:cubicBezTo>
                    <a:pt x="5768" y="3717"/>
                    <a:pt x="7433" y="2051"/>
                    <a:pt x="7433" y="1"/>
                  </a:cubicBezTo>
                  <a:lnTo>
                    <a:pt x="7319" y="1"/>
                  </a:lnTo>
                  <a:cubicBezTo>
                    <a:pt x="7319" y="1989"/>
                    <a:pt x="5705" y="3613"/>
                    <a:pt x="3717" y="3613"/>
                  </a:cubicBezTo>
                  <a:cubicBezTo>
                    <a:pt x="1729" y="3613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7" name="Google Shape;301;p24"/>
            <p:cNvSpPr/>
            <p:nvPr/>
          </p:nvSpPr>
          <p:spPr>
            <a:xfrm>
              <a:off x="-1188720" y="155232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8" name="Google Shape;302;p24"/>
            <p:cNvSpPr/>
            <p:nvPr/>
          </p:nvSpPr>
          <p:spPr>
            <a:xfrm>
              <a:off x="-291960" y="1552320"/>
              <a:ext cx="106200" cy="1260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6" h="105">
                  <a:moveTo>
                    <a:pt x="1" y="0"/>
                  </a:moveTo>
                  <a:lnTo>
                    <a:pt x="1" y="105"/>
                  </a:lnTo>
                  <a:lnTo>
                    <a:pt x="865" y="10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9" name="Google Shape;303;p24"/>
            <p:cNvSpPr/>
            <p:nvPr/>
          </p:nvSpPr>
          <p:spPr>
            <a:xfrm>
              <a:off x="-529920" y="494316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5" h="106">
                  <a:moveTo>
                    <a:pt x="1" y="1"/>
                  </a:moveTo>
                  <a:lnTo>
                    <a:pt x="1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0" name="Google Shape;304;p24"/>
            <p:cNvSpPr/>
            <p:nvPr/>
          </p:nvSpPr>
          <p:spPr>
            <a:xfrm>
              <a:off x="-476280" y="305892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1" y="1"/>
                    <a:pt x="1" y="553"/>
                    <a:pt x="1" y="1219"/>
                  </a:cubicBezTo>
                  <a:cubicBezTo>
                    <a:pt x="1" y="1895"/>
                    <a:pt x="241" y="2436"/>
                    <a:pt x="521" y="2436"/>
                  </a:cubicBezTo>
                  <a:cubicBezTo>
                    <a:pt x="813" y="2436"/>
                    <a:pt x="1042" y="1895"/>
                    <a:pt x="1042" y="1219"/>
                  </a:cubicBezTo>
                  <a:cubicBezTo>
                    <a:pt x="1042" y="553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1" name="Google Shape;305;p24"/>
            <p:cNvSpPr/>
            <p:nvPr/>
          </p:nvSpPr>
          <p:spPr>
            <a:xfrm>
              <a:off x="-734760" y="3351960"/>
              <a:ext cx="106200" cy="1260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6" h="105">
                  <a:moveTo>
                    <a:pt x="1" y="1"/>
                  </a:moveTo>
                  <a:lnTo>
                    <a:pt x="1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2" name="Google Shape;306;p24"/>
            <p:cNvSpPr/>
            <p:nvPr/>
          </p:nvSpPr>
          <p:spPr>
            <a:xfrm>
              <a:off x="-1019880" y="4321440"/>
              <a:ext cx="127800" cy="29916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52"/>
                    <a:pt x="1" y="1218"/>
                  </a:cubicBezTo>
                  <a:cubicBezTo>
                    <a:pt x="1" y="1895"/>
                    <a:pt x="230" y="2437"/>
                    <a:pt x="521" y="2437"/>
                  </a:cubicBezTo>
                  <a:cubicBezTo>
                    <a:pt x="813" y="2437"/>
                    <a:pt x="1042" y="1895"/>
                    <a:pt x="1042" y="1218"/>
                  </a:cubicBezTo>
                  <a:cubicBezTo>
                    <a:pt x="1042" y="552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3" name="Google Shape;307;p24"/>
            <p:cNvSpPr/>
            <p:nvPr/>
          </p:nvSpPr>
          <p:spPr>
            <a:xfrm>
              <a:off x="-663120" y="4321440"/>
              <a:ext cx="126360" cy="299160"/>
            </a:xfrm>
            <a:custGeom>
              <a:avLst/>
              <a:gdLst>
                <a:gd name="textAreaLeft" fmla="*/ 0 w 126360"/>
                <a:gd name="textAreaRight" fmla="*/ 126720 w 126360"/>
                <a:gd name="textAreaTop" fmla="*/ 0 h 299160"/>
                <a:gd name="textAreaBottom" fmla="*/ 299520 h 299160"/>
              </a:gdLst>
              <a:ahLst/>
              <a:cxnLst/>
              <a:rect l="textAreaLeft" t="textAreaTop" r="textAreaRight" b="textAreaBottom"/>
              <a:pathLst>
                <a:path w="1032" h="2437">
                  <a:moveTo>
                    <a:pt x="511" y="1"/>
                  </a:moveTo>
                  <a:cubicBezTo>
                    <a:pt x="230" y="1"/>
                    <a:pt x="1" y="552"/>
                    <a:pt x="1" y="1218"/>
                  </a:cubicBezTo>
                  <a:cubicBezTo>
                    <a:pt x="1" y="1895"/>
                    <a:pt x="230" y="2437"/>
                    <a:pt x="511" y="2437"/>
                  </a:cubicBezTo>
                  <a:cubicBezTo>
                    <a:pt x="803" y="2437"/>
                    <a:pt x="1032" y="1895"/>
                    <a:pt x="1032" y="1218"/>
                  </a:cubicBezTo>
                  <a:cubicBezTo>
                    <a:pt x="1032" y="552"/>
                    <a:pt x="803" y="1"/>
                    <a:pt x="51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4" name="Google Shape;308;p24"/>
            <p:cNvSpPr/>
            <p:nvPr/>
          </p:nvSpPr>
          <p:spPr>
            <a:xfrm>
              <a:off x="-1233360" y="4620600"/>
              <a:ext cx="911880" cy="456480"/>
            </a:xfrm>
            <a:custGeom>
              <a:avLst/>
              <a:gdLst>
                <a:gd name="textAreaLeft" fmla="*/ 0 w 911880"/>
                <a:gd name="textAreaRight" fmla="*/ 912240 w 911880"/>
                <a:gd name="textAreaTop" fmla="*/ 0 h 456480"/>
                <a:gd name="textAreaBottom" fmla="*/ 456840 h 456480"/>
              </a:gdLst>
              <a:ahLst/>
              <a:cxnLst/>
              <a:rect l="textAreaLeft" t="textAreaTop" r="textAreaRight" b="textAreaBottom"/>
              <a:pathLst>
                <a:path w="7424" h="3717">
                  <a:moveTo>
                    <a:pt x="1" y="1"/>
                  </a:moveTo>
                  <a:cubicBezTo>
                    <a:pt x="1" y="2051"/>
                    <a:pt x="1667" y="3717"/>
                    <a:pt x="3707" y="3717"/>
                  </a:cubicBezTo>
                  <a:cubicBezTo>
                    <a:pt x="5758" y="3717"/>
                    <a:pt x="7424" y="2051"/>
                    <a:pt x="7424" y="1"/>
                  </a:cubicBezTo>
                  <a:lnTo>
                    <a:pt x="7320" y="1"/>
                  </a:lnTo>
                  <a:cubicBezTo>
                    <a:pt x="7320" y="1999"/>
                    <a:pt x="5696" y="3613"/>
                    <a:pt x="3707" y="3613"/>
                  </a:cubicBezTo>
                  <a:cubicBezTo>
                    <a:pt x="1719" y="3613"/>
                    <a:pt x="105" y="1999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5" name="Google Shape;309;p24"/>
            <p:cNvSpPr/>
            <p:nvPr/>
          </p:nvSpPr>
          <p:spPr>
            <a:xfrm>
              <a:off x="-1278000" y="4614480"/>
              <a:ext cx="105840" cy="1260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64" h="105">
                  <a:moveTo>
                    <a:pt x="0" y="0"/>
                  </a:moveTo>
                  <a:lnTo>
                    <a:pt x="0" y="104"/>
                  </a:lnTo>
                  <a:lnTo>
                    <a:pt x="864" y="10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6" name="Google Shape;310;p24"/>
            <p:cNvSpPr/>
            <p:nvPr/>
          </p:nvSpPr>
          <p:spPr>
            <a:xfrm>
              <a:off x="-380520" y="4614480"/>
              <a:ext cx="104760" cy="126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4"/>
                  </a:lnTo>
                  <a:lnTo>
                    <a:pt x="855" y="104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60B8783-0E23-D8EE-5B8F-09BD2714392B}"/>
              </a:ext>
            </a:extLst>
          </p:cNvPr>
          <p:cNvSpPr txBox="1">
            <a:spLocks/>
          </p:cNvSpPr>
          <p:nvPr/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800" spc="-1" noProof="0" dirty="0">
                <a:solidFill>
                  <a:schemeClr val="lt2"/>
                </a:solidFill>
                <a:latin typeface="Fugaz One"/>
                <a:ea typeface="Fugaz One"/>
              </a:rPr>
              <a:t>Empowering Staff to Reduce Your Burden</a:t>
            </a:r>
            <a:endParaRPr lang="en-US" sz="2800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3AF4DC15-41E0-1B6A-0327-BDC652879099}"/>
              </a:ext>
            </a:extLst>
          </p:cNvPr>
          <p:cNvSpPr txBox="1">
            <a:spLocks/>
          </p:cNvSpPr>
          <p:nvPr/>
        </p:nvSpPr>
        <p:spPr>
          <a:xfrm>
            <a:off x="723960" y="1218800"/>
            <a:ext cx="7436888" cy="3180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Delegate with confidence.  Trust your team with decisions. Poor management or lack of delegation leads to overburdening the director and increases turnover which adds more stress.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Empower Staff=Less Burnout for you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Train and Trust your Staff to handle things so you aren’t carrying everything.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Define clear roles and expectations. No one should be ‘figuring it out’ constantly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Provide training and mentorship so staff grow into responsibilities 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600" spc="-1" noProof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78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2C9F688-40EC-83BA-757F-FF8FE9EF7943}"/>
              </a:ext>
            </a:extLst>
          </p:cNvPr>
          <p:cNvSpPr txBox="1">
            <a:spLocks/>
          </p:cNvSpPr>
          <p:nvPr/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spc="-1" noProof="0" dirty="0">
                <a:solidFill>
                  <a:schemeClr val="accent6"/>
                </a:solidFill>
                <a:latin typeface="Fugaz One"/>
                <a:ea typeface="Fugaz One"/>
              </a:rPr>
              <a:t>Your Goal?</a:t>
            </a:r>
            <a:endParaRPr lang="en-US" sz="3600" spc="-1" noProof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FA83C91-DE8E-ED37-C6EC-8F983AEBF236}"/>
              </a:ext>
            </a:extLst>
          </p:cNvPr>
          <p:cNvSpPr txBox="1">
            <a:spLocks/>
          </p:cNvSpPr>
          <p:nvPr/>
        </p:nvSpPr>
        <p:spPr>
          <a:xfrm>
            <a:off x="723959" y="1390680"/>
            <a:ext cx="7615643" cy="3180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pc="-1" noProof="0" dirty="0">
                <a:solidFill>
                  <a:schemeClr val="accent6"/>
                </a:solidFill>
                <a:latin typeface="Arial"/>
              </a:rPr>
              <a:t>Equip staff to meet their next level of opportunity</a:t>
            </a:r>
          </a:p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pc="-1" noProof="0" dirty="0">
                <a:solidFill>
                  <a:schemeClr val="accent6"/>
                </a:solidFill>
                <a:latin typeface="Arial"/>
              </a:rPr>
              <a:t>Either to a higher-level position</a:t>
            </a:r>
          </a:p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pc="-1" noProof="0" dirty="0">
                <a:solidFill>
                  <a:schemeClr val="accent6"/>
                </a:solidFill>
                <a:latin typeface="Arial"/>
              </a:rPr>
              <a:t>or</a:t>
            </a:r>
          </a:p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pc="-1" noProof="0" dirty="0">
                <a:solidFill>
                  <a:schemeClr val="accent6"/>
                </a:solidFill>
                <a:latin typeface="Arial"/>
              </a:rPr>
              <a:t>Out the Door</a:t>
            </a:r>
          </a:p>
        </p:txBody>
      </p:sp>
    </p:spTree>
    <p:extLst>
      <p:ext uri="{BB962C8B-B14F-4D97-AF65-F5344CB8AC3E}">
        <p14:creationId xmlns:p14="http://schemas.microsoft.com/office/powerpoint/2010/main" val="161511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spc="-1" noProof="0" dirty="0">
                <a:solidFill>
                  <a:schemeClr val="dk1"/>
                </a:solidFill>
                <a:latin typeface="Arial"/>
              </a:rPr>
              <a:t>Boundaries as a Leadership Strategy</a:t>
            </a:r>
          </a:p>
        </p:txBody>
      </p:sp>
      <p:sp>
        <p:nvSpPr>
          <p:cNvPr id="564" name="PlaceHolder 2"/>
          <p:cNvSpPr>
            <a:spLocks noGrp="1"/>
          </p:cNvSpPr>
          <p:nvPr>
            <p:ph/>
          </p:nvPr>
        </p:nvSpPr>
        <p:spPr>
          <a:xfrm>
            <a:off x="723960" y="1390680"/>
            <a:ext cx="4161960" cy="3180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Arial"/>
              </a:rPr>
              <a:t>Set Clear Expectations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Staff and Directors needs boundaries on work hours, communication and responsibilities.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Model Work-life balance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Avoid the ‘always on’ culture, establish communication norms.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strike="noStrike" spc="-1" noProof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65" name="Google Shape;363;p28"/>
          <p:cNvGrpSpPr/>
          <p:nvPr/>
        </p:nvGrpSpPr>
        <p:grpSpPr>
          <a:xfrm>
            <a:off x="5424840" y="1614960"/>
            <a:ext cx="2553480" cy="2728080"/>
            <a:chOff x="5424840" y="1614960"/>
            <a:chExt cx="2553480" cy="2728080"/>
          </a:xfrm>
        </p:grpSpPr>
        <p:sp>
          <p:nvSpPr>
            <p:cNvPr id="566" name="Google Shape;364;p28"/>
            <p:cNvSpPr/>
            <p:nvPr/>
          </p:nvSpPr>
          <p:spPr>
            <a:xfrm>
              <a:off x="5836320" y="3207600"/>
              <a:ext cx="1135440" cy="1135440"/>
            </a:xfrm>
            <a:custGeom>
              <a:avLst/>
              <a:gdLst>
                <a:gd name="textAreaLeft" fmla="*/ 0 w 1135440"/>
                <a:gd name="textAreaRight" fmla="*/ 1135800 w 1135440"/>
                <a:gd name="textAreaTop" fmla="*/ 0 h 1135440"/>
                <a:gd name="textAreaBottom" fmla="*/ 1135800 h 1135440"/>
              </a:gdLst>
              <a:ahLst/>
              <a:cxnLst/>
              <a:rect l="textAreaLeft" t="textAreaTop" r="textAreaRight" b="textAreaBottom"/>
              <a:pathLst>
                <a:path w="15040" h="15040">
                  <a:moveTo>
                    <a:pt x="7520" y="635"/>
                  </a:moveTo>
                  <a:cubicBezTo>
                    <a:pt x="11312" y="635"/>
                    <a:pt x="14406" y="3716"/>
                    <a:pt x="14406" y="7520"/>
                  </a:cubicBezTo>
                  <a:cubicBezTo>
                    <a:pt x="14406" y="11312"/>
                    <a:pt x="11312" y="14406"/>
                    <a:pt x="7520" y="14406"/>
                  </a:cubicBezTo>
                  <a:cubicBezTo>
                    <a:pt x="3716" y="14406"/>
                    <a:pt x="635" y="11312"/>
                    <a:pt x="635" y="7520"/>
                  </a:cubicBezTo>
                  <a:cubicBezTo>
                    <a:pt x="635" y="3716"/>
                    <a:pt x="3716" y="635"/>
                    <a:pt x="7520" y="635"/>
                  </a:cubicBezTo>
                  <a:close/>
                  <a:moveTo>
                    <a:pt x="7520" y="1"/>
                  </a:moveTo>
                  <a:cubicBezTo>
                    <a:pt x="3374" y="1"/>
                    <a:pt x="1" y="3374"/>
                    <a:pt x="1" y="7520"/>
                  </a:cubicBezTo>
                  <a:cubicBezTo>
                    <a:pt x="1" y="11667"/>
                    <a:pt x="3374" y="15040"/>
                    <a:pt x="7520" y="15040"/>
                  </a:cubicBezTo>
                  <a:cubicBezTo>
                    <a:pt x="11667" y="15040"/>
                    <a:pt x="15040" y="11667"/>
                    <a:pt x="15040" y="7520"/>
                  </a:cubicBezTo>
                  <a:cubicBezTo>
                    <a:pt x="15040" y="3374"/>
                    <a:pt x="11667" y="1"/>
                    <a:pt x="752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567" name="Google Shape;365;p28"/>
            <p:cNvGrpSpPr/>
            <p:nvPr/>
          </p:nvGrpSpPr>
          <p:grpSpPr>
            <a:xfrm>
              <a:off x="5674680" y="2186280"/>
              <a:ext cx="1765080" cy="1458720"/>
              <a:chOff x="5674680" y="2186280"/>
              <a:chExt cx="1765080" cy="1458720"/>
            </a:xfrm>
          </p:grpSpPr>
          <p:sp>
            <p:nvSpPr>
              <p:cNvPr id="568" name="Google Shape;366;p28"/>
              <p:cNvSpPr/>
              <p:nvPr/>
            </p:nvSpPr>
            <p:spPr>
              <a:xfrm rot="666600">
                <a:off x="6439680" y="35640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65" y="60"/>
                      <a:pt x="1" y="314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8" y="953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69" name="Google Shape;367;p28"/>
              <p:cNvSpPr/>
              <p:nvPr/>
            </p:nvSpPr>
            <p:spPr>
              <a:xfrm rot="666600">
                <a:off x="6136560" y="35622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49" y="4"/>
                      <a:pt x="419" y="9"/>
                    </a:cubicBezTo>
                    <a:cubicBezTo>
                      <a:pt x="165" y="60"/>
                      <a:pt x="0" y="314"/>
                      <a:pt x="38" y="567"/>
                    </a:cubicBezTo>
                    <a:cubicBezTo>
                      <a:pt x="83" y="792"/>
                      <a:pt x="287" y="956"/>
                      <a:pt x="508" y="956"/>
                    </a:cubicBezTo>
                    <a:cubicBezTo>
                      <a:pt x="537" y="956"/>
                      <a:pt x="567" y="954"/>
                      <a:pt x="596" y="948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0" name="Google Shape;368;p28"/>
              <p:cNvSpPr/>
              <p:nvPr/>
            </p:nvSpPr>
            <p:spPr>
              <a:xfrm rot="666600">
                <a:off x="6287760" y="35632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20" y="1"/>
                    </a:moveTo>
                    <a:cubicBezTo>
                      <a:pt x="491" y="1"/>
                      <a:pt x="461" y="3"/>
                      <a:pt x="432" y="9"/>
                    </a:cubicBezTo>
                    <a:cubicBezTo>
                      <a:pt x="179" y="60"/>
                      <a:pt x="1" y="314"/>
                      <a:pt x="52" y="567"/>
                    </a:cubicBezTo>
                    <a:cubicBezTo>
                      <a:pt x="97" y="792"/>
                      <a:pt x="300" y="956"/>
                      <a:pt x="522" y="956"/>
                    </a:cubicBezTo>
                    <a:cubicBezTo>
                      <a:pt x="551" y="956"/>
                      <a:pt x="580" y="953"/>
                      <a:pt x="610" y="948"/>
                    </a:cubicBezTo>
                    <a:cubicBezTo>
                      <a:pt x="863" y="897"/>
                      <a:pt x="1041" y="643"/>
                      <a:pt x="990" y="390"/>
                    </a:cubicBezTo>
                    <a:cubicBezTo>
                      <a:pt x="945" y="165"/>
                      <a:pt x="742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1" name="Google Shape;369;p28"/>
              <p:cNvSpPr/>
              <p:nvPr/>
            </p:nvSpPr>
            <p:spPr>
              <a:xfrm rot="666600">
                <a:off x="5984280" y="35614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04" y="0"/>
                    </a:moveTo>
                    <a:cubicBezTo>
                      <a:pt x="480" y="0"/>
                      <a:pt x="456" y="2"/>
                      <a:pt x="432" y="5"/>
                    </a:cubicBezTo>
                    <a:cubicBezTo>
                      <a:pt x="165" y="56"/>
                      <a:pt x="1" y="310"/>
                      <a:pt x="51" y="563"/>
                    </a:cubicBezTo>
                    <a:cubicBezTo>
                      <a:pt x="96" y="788"/>
                      <a:pt x="290" y="952"/>
                      <a:pt x="518" y="952"/>
                    </a:cubicBezTo>
                    <a:cubicBezTo>
                      <a:pt x="548" y="952"/>
                      <a:pt x="578" y="950"/>
                      <a:pt x="609" y="944"/>
                    </a:cubicBezTo>
                    <a:cubicBezTo>
                      <a:pt x="863" y="893"/>
                      <a:pt x="1028" y="639"/>
                      <a:pt x="977" y="386"/>
                    </a:cubicBezTo>
                    <a:cubicBezTo>
                      <a:pt x="931" y="157"/>
                      <a:pt x="730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2" name="Google Shape;370;p28"/>
              <p:cNvSpPr/>
              <p:nvPr/>
            </p:nvSpPr>
            <p:spPr>
              <a:xfrm rot="666600">
                <a:off x="5680080" y="355968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4">
                    <a:moveTo>
                      <a:pt x="505" y="0"/>
                    </a:moveTo>
                    <a:cubicBezTo>
                      <a:pt x="480" y="0"/>
                      <a:pt x="456" y="2"/>
                      <a:pt x="432" y="6"/>
                    </a:cubicBezTo>
                    <a:cubicBezTo>
                      <a:pt x="178" y="56"/>
                      <a:pt x="0" y="310"/>
                      <a:pt x="51" y="564"/>
                    </a:cubicBezTo>
                    <a:cubicBezTo>
                      <a:pt x="96" y="797"/>
                      <a:pt x="297" y="953"/>
                      <a:pt x="517" y="953"/>
                    </a:cubicBezTo>
                    <a:cubicBezTo>
                      <a:pt x="547" y="953"/>
                      <a:pt x="578" y="950"/>
                      <a:pt x="609" y="944"/>
                    </a:cubicBezTo>
                    <a:cubicBezTo>
                      <a:pt x="863" y="893"/>
                      <a:pt x="1040" y="652"/>
                      <a:pt x="989" y="386"/>
                    </a:cubicBezTo>
                    <a:cubicBezTo>
                      <a:pt x="944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3" name="Google Shape;371;p28"/>
              <p:cNvSpPr/>
              <p:nvPr/>
            </p:nvSpPr>
            <p:spPr>
              <a:xfrm rot="666600">
                <a:off x="5832000" y="35604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4">
                    <a:moveTo>
                      <a:pt x="505" y="0"/>
                    </a:moveTo>
                    <a:cubicBezTo>
                      <a:pt x="481" y="0"/>
                      <a:pt x="457" y="2"/>
                      <a:pt x="432" y="6"/>
                    </a:cubicBezTo>
                    <a:cubicBezTo>
                      <a:pt x="166" y="56"/>
                      <a:pt x="1" y="310"/>
                      <a:pt x="52" y="563"/>
                    </a:cubicBezTo>
                    <a:cubicBezTo>
                      <a:pt x="96" y="797"/>
                      <a:pt x="288" y="953"/>
                      <a:pt x="514" y="953"/>
                    </a:cubicBezTo>
                    <a:cubicBezTo>
                      <a:pt x="545" y="953"/>
                      <a:pt x="577" y="950"/>
                      <a:pt x="610" y="944"/>
                    </a:cubicBezTo>
                    <a:cubicBezTo>
                      <a:pt x="863" y="893"/>
                      <a:pt x="1028" y="652"/>
                      <a:pt x="990" y="386"/>
                    </a:cubicBezTo>
                    <a:cubicBezTo>
                      <a:pt x="944" y="157"/>
                      <a:pt x="733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4" name="Google Shape;372;p28"/>
              <p:cNvSpPr/>
              <p:nvPr/>
            </p:nvSpPr>
            <p:spPr>
              <a:xfrm rot="666600">
                <a:off x="7351920" y="3570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0"/>
                      <a:pt x="0" y="301"/>
                      <a:pt x="38" y="568"/>
                    </a:cubicBezTo>
                    <a:cubicBezTo>
                      <a:pt x="83" y="790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5"/>
                    </a:cubicBezTo>
                    <a:cubicBezTo>
                      <a:pt x="863" y="897"/>
                      <a:pt x="1027" y="644"/>
                      <a:pt x="977" y="390"/>
                    </a:cubicBezTo>
                    <a:cubicBezTo>
                      <a:pt x="932" y="156"/>
                      <a:pt x="741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5" name="Google Shape;373;p28"/>
              <p:cNvSpPr/>
              <p:nvPr/>
            </p:nvSpPr>
            <p:spPr>
              <a:xfrm rot="666600">
                <a:off x="7047360" y="35683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3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61"/>
                      <a:pt x="0" y="302"/>
                      <a:pt x="51" y="568"/>
                    </a:cubicBezTo>
                    <a:cubicBezTo>
                      <a:pt x="97" y="797"/>
                      <a:pt x="298" y="954"/>
                      <a:pt x="533" y="954"/>
                    </a:cubicBezTo>
                    <a:cubicBezTo>
                      <a:pt x="558" y="954"/>
                      <a:pt x="583" y="952"/>
                      <a:pt x="609" y="948"/>
                    </a:cubicBezTo>
                    <a:cubicBezTo>
                      <a:pt x="862" y="897"/>
                      <a:pt x="1027" y="644"/>
                      <a:pt x="989" y="390"/>
                    </a:cubicBezTo>
                    <a:cubicBezTo>
                      <a:pt x="945" y="156"/>
                      <a:pt x="744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6" name="Google Shape;374;p28"/>
              <p:cNvSpPr/>
              <p:nvPr/>
            </p:nvSpPr>
            <p:spPr>
              <a:xfrm rot="666600">
                <a:off x="7199640" y="35694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6" y="61"/>
                      <a:pt x="1" y="301"/>
                      <a:pt x="51" y="568"/>
                    </a:cubicBezTo>
                    <a:cubicBezTo>
                      <a:pt x="96" y="790"/>
                      <a:pt x="287" y="945"/>
                      <a:pt x="505" y="945"/>
                    </a:cubicBezTo>
                    <a:cubicBezTo>
                      <a:pt x="535" y="945"/>
                      <a:pt x="566" y="942"/>
                      <a:pt x="597" y="935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7" name="Google Shape;375;p28"/>
              <p:cNvSpPr/>
              <p:nvPr/>
            </p:nvSpPr>
            <p:spPr>
              <a:xfrm rot="666600">
                <a:off x="6895440" y="35676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60"/>
                      <a:pt x="1" y="301"/>
                      <a:pt x="51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0" y="953"/>
                      <a:pt x="585" y="951"/>
                      <a:pt x="609" y="947"/>
                    </a:cubicBezTo>
                    <a:cubicBezTo>
                      <a:pt x="863" y="897"/>
                      <a:pt x="1040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8" name="Google Shape;376;p28"/>
              <p:cNvSpPr/>
              <p:nvPr/>
            </p:nvSpPr>
            <p:spPr>
              <a:xfrm rot="666600">
                <a:off x="6591960" y="35650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8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32" y="165"/>
                      <a:pt x="738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9" name="Google Shape;377;p28"/>
              <p:cNvSpPr/>
              <p:nvPr/>
            </p:nvSpPr>
            <p:spPr>
              <a:xfrm rot="666600">
                <a:off x="6744240" y="35661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39" y="567"/>
                    </a:cubicBezTo>
                    <a:cubicBezTo>
                      <a:pt x="84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7" y="947"/>
                    </a:cubicBezTo>
                    <a:cubicBezTo>
                      <a:pt x="863" y="897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0" name="Google Shape;378;p28"/>
              <p:cNvSpPr/>
              <p:nvPr/>
            </p:nvSpPr>
            <p:spPr>
              <a:xfrm rot="666600">
                <a:off x="6440760" y="34124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5" y="0"/>
                    </a:moveTo>
                    <a:cubicBezTo>
                      <a:pt x="480" y="0"/>
                      <a:pt x="456" y="2"/>
                      <a:pt x="432" y="6"/>
                    </a:cubicBezTo>
                    <a:cubicBezTo>
                      <a:pt x="165" y="56"/>
                      <a:pt x="0" y="310"/>
                      <a:pt x="51" y="564"/>
                    </a:cubicBezTo>
                    <a:cubicBezTo>
                      <a:pt x="96" y="798"/>
                      <a:pt x="287" y="953"/>
                      <a:pt x="513" y="953"/>
                    </a:cubicBezTo>
                    <a:cubicBezTo>
                      <a:pt x="545" y="953"/>
                      <a:pt x="577" y="950"/>
                      <a:pt x="609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42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1" name="Google Shape;379;p28"/>
              <p:cNvSpPr/>
              <p:nvPr/>
            </p:nvSpPr>
            <p:spPr>
              <a:xfrm rot="666600">
                <a:off x="6137280" y="34110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3" y="0"/>
                      <a:pt x="451" y="3"/>
                      <a:pt x="418" y="10"/>
                    </a:cubicBezTo>
                    <a:cubicBezTo>
                      <a:pt x="165" y="48"/>
                      <a:pt x="0" y="301"/>
                      <a:pt x="38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50" y="884"/>
                      <a:pt x="1027" y="644"/>
                      <a:pt x="976" y="377"/>
                    </a:cubicBezTo>
                    <a:cubicBezTo>
                      <a:pt x="932" y="155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2" name="Google Shape;380;p28"/>
              <p:cNvSpPr/>
              <p:nvPr/>
            </p:nvSpPr>
            <p:spPr>
              <a:xfrm rot="666600">
                <a:off x="6288480" y="341208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47"/>
                      <a:pt x="1" y="301"/>
                      <a:pt x="52" y="555"/>
                    </a:cubicBezTo>
                    <a:cubicBezTo>
                      <a:pt x="96" y="789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84"/>
                      <a:pt x="1041" y="643"/>
                      <a:pt x="990" y="377"/>
                    </a:cubicBezTo>
                    <a:cubicBezTo>
                      <a:pt x="945" y="154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3" name="Google Shape;381;p28"/>
              <p:cNvSpPr/>
              <p:nvPr/>
            </p:nvSpPr>
            <p:spPr>
              <a:xfrm rot="666600">
                <a:off x="5985360" y="34099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4" y="0"/>
                      <a:pt x="451" y="3"/>
                      <a:pt x="419" y="10"/>
                    </a:cubicBezTo>
                    <a:cubicBezTo>
                      <a:pt x="165" y="48"/>
                      <a:pt x="0" y="301"/>
                      <a:pt x="51" y="555"/>
                    </a:cubicBezTo>
                    <a:cubicBezTo>
                      <a:pt x="96" y="789"/>
                      <a:pt x="287" y="944"/>
                      <a:pt x="505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5"/>
                      <a:pt x="1028" y="644"/>
                      <a:pt x="977" y="377"/>
                    </a:cubicBezTo>
                    <a:cubicBezTo>
                      <a:pt x="932" y="155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4" name="Google Shape;382;p28"/>
              <p:cNvSpPr/>
              <p:nvPr/>
            </p:nvSpPr>
            <p:spPr>
              <a:xfrm rot="666600">
                <a:off x="5681160" y="34081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5"/>
                    </a:cubicBezTo>
                    <a:cubicBezTo>
                      <a:pt x="863" y="885"/>
                      <a:pt x="1040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5" name="Google Shape;383;p28"/>
              <p:cNvSpPr/>
              <p:nvPr/>
            </p:nvSpPr>
            <p:spPr>
              <a:xfrm rot="666600">
                <a:off x="5833080" y="34088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6" y="60"/>
                      <a:pt x="1" y="301"/>
                      <a:pt x="52" y="555"/>
                    </a:cubicBezTo>
                    <a:cubicBezTo>
                      <a:pt x="96" y="789"/>
                      <a:pt x="287" y="944"/>
                      <a:pt x="514" y="944"/>
                    </a:cubicBezTo>
                    <a:cubicBezTo>
                      <a:pt x="545" y="944"/>
                      <a:pt x="577" y="942"/>
                      <a:pt x="610" y="935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44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6" name="Google Shape;384;p28"/>
              <p:cNvSpPr/>
              <p:nvPr/>
            </p:nvSpPr>
            <p:spPr>
              <a:xfrm rot="666600">
                <a:off x="7353000" y="34182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49" y="3"/>
                      <a:pt x="419" y="9"/>
                    </a:cubicBezTo>
                    <a:cubicBezTo>
                      <a:pt x="165" y="60"/>
                      <a:pt x="0" y="313"/>
                      <a:pt x="38" y="567"/>
                    </a:cubicBezTo>
                    <a:cubicBezTo>
                      <a:pt x="83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50" y="897"/>
                      <a:pt x="1027" y="643"/>
                      <a:pt x="977" y="390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7" name="Google Shape;385;p28"/>
              <p:cNvSpPr/>
              <p:nvPr/>
            </p:nvSpPr>
            <p:spPr>
              <a:xfrm rot="666600">
                <a:off x="7048440" y="34160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0" y="3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6" y="792"/>
                      <a:pt x="289" y="956"/>
                      <a:pt x="518" y="956"/>
                    </a:cubicBezTo>
                    <a:cubicBezTo>
                      <a:pt x="547" y="956"/>
                      <a:pt x="578" y="954"/>
                      <a:pt x="609" y="948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43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8" name="Google Shape;386;p28"/>
              <p:cNvSpPr/>
              <p:nvPr/>
            </p:nvSpPr>
            <p:spPr>
              <a:xfrm rot="666600">
                <a:off x="7200720" y="34171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3"/>
                      <a:pt x="419" y="9"/>
                    </a:cubicBezTo>
                    <a:cubicBezTo>
                      <a:pt x="165" y="60"/>
                      <a:pt x="1" y="314"/>
                      <a:pt x="51" y="567"/>
                    </a:cubicBezTo>
                    <a:cubicBezTo>
                      <a:pt x="96" y="791"/>
                      <a:pt x="290" y="956"/>
                      <a:pt x="509" y="956"/>
                    </a:cubicBezTo>
                    <a:cubicBezTo>
                      <a:pt x="538" y="956"/>
                      <a:pt x="567" y="953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9" name="Google Shape;387;p28"/>
              <p:cNvSpPr/>
              <p:nvPr/>
            </p:nvSpPr>
            <p:spPr>
              <a:xfrm rot="666600">
                <a:off x="6896520" y="341532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6" y="792"/>
                      <a:pt x="300" y="956"/>
                      <a:pt x="522" y="956"/>
                    </a:cubicBezTo>
                    <a:cubicBezTo>
                      <a:pt x="551" y="956"/>
                      <a:pt x="580" y="954"/>
                      <a:pt x="609" y="948"/>
                    </a:cubicBezTo>
                    <a:cubicBezTo>
                      <a:pt x="863" y="897"/>
                      <a:pt x="1040" y="643"/>
                      <a:pt x="990" y="390"/>
                    </a:cubicBezTo>
                    <a:cubicBezTo>
                      <a:pt x="945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0" name="Google Shape;388;p28"/>
              <p:cNvSpPr/>
              <p:nvPr/>
            </p:nvSpPr>
            <p:spPr>
              <a:xfrm rot="666600">
                <a:off x="6593040" y="3413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8" y="6"/>
                    </a:cubicBezTo>
                    <a:cubicBezTo>
                      <a:pt x="165" y="56"/>
                      <a:pt x="0" y="310"/>
                      <a:pt x="51" y="564"/>
                    </a:cubicBezTo>
                    <a:cubicBezTo>
                      <a:pt x="96" y="788"/>
                      <a:pt x="289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2" y="893"/>
                      <a:pt x="1027" y="652"/>
                      <a:pt x="976" y="386"/>
                    </a:cubicBezTo>
                    <a:cubicBezTo>
                      <a:pt x="931" y="157"/>
                      <a:pt x="72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1" name="Google Shape;389;p28"/>
              <p:cNvSpPr/>
              <p:nvPr/>
            </p:nvSpPr>
            <p:spPr>
              <a:xfrm rot="666600">
                <a:off x="6744960" y="34146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5" y="2"/>
                      <a:pt x="419" y="5"/>
                    </a:cubicBezTo>
                    <a:cubicBezTo>
                      <a:pt x="165" y="56"/>
                      <a:pt x="1" y="310"/>
                      <a:pt x="39" y="563"/>
                    </a:cubicBezTo>
                    <a:cubicBezTo>
                      <a:pt x="83" y="788"/>
                      <a:pt x="287" y="952"/>
                      <a:pt x="509" y="952"/>
                    </a:cubicBezTo>
                    <a:cubicBezTo>
                      <a:pt x="538" y="952"/>
                      <a:pt x="567" y="950"/>
                      <a:pt x="597" y="944"/>
                    </a:cubicBezTo>
                    <a:cubicBezTo>
                      <a:pt x="850" y="893"/>
                      <a:pt x="1028" y="639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2" name="Google Shape;390;p28"/>
              <p:cNvSpPr/>
              <p:nvPr/>
            </p:nvSpPr>
            <p:spPr>
              <a:xfrm rot="666600">
                <a:off x="6441840" y="32608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61"/>
                      <a:pt x="0" y="301"/>
                      <a:pt x="51" y="555"/>
                    </a:cubicBezTo>
                    <a:cubicBezTo>
                      <a:pt x="96" y="789"/>
                      <a:pt x="287" y="945"/>
                      <a:pt x="513" y="945"/>
                    </a:cubicBezTo>
                    <a:cubicBezTo>
                      <a:pt x="545" y="945"/>
                      <a:pt x="577" y="942"/>
                      <a:pt x="609" y="935"/>
                    </a:cubicBezTo>
                    <a:cubicBezTo>
                      <a:pt x="863" y="885"/>
                      <a:pt x="1027" y="644"/>
                      <a:pt x="977" y="390"/>
                    </a:cubicBezTo>
                    <a:cubicBezTo>
                      <a:pt x="943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3" name="Google Shape;391;p28"/>
              <p:cNvSpPr/>
              <p:nvPr/>
            </p:nvSpPr>
            <p:spPr>
              <a:xfrm rot="666600">
                <a:off x="6138360" y="3258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6" y="61"/>
                      <a:pt x="1" y="302"/>
                      <a:pt x="39" y="568"/>
                    </a:cubicBezTo>
                    <a:cubicBezTo>
                      <a:pt x="83" y="791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7" y="936"/>
                    </a:cubicBezTo>
                    <a:cubicBezTo>
                      <a:pt x="850" y="898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4" name="Google Shape;392;p28"/>
              <p:cNvSpPr/>
              <p:nvPr/>
            </p:nvSpPr>
            <p:spPr>
              <a:xfrm rot="666600">
                <a:off x="6289560" y="32598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61"/>
                      <a:pt x="1" y="302"/>
                      <a:pt x="52" y="568"/>
                    </a:cubicBezTo>
                    <a:cubicBezTo>
                      <a:pt x="96" y="790"/>
                      <a:pt x="297" y="945"/>
                      <a:pt x="517" y="945"/>
                    </a:cubicBezTo>
                    <a:cubicBezTo>
                      <a:pt x="548" y="945"/>
                      <a:pt x="579" y="942"/>
                      <a:pt x="609" y="936"/>
                    </a:cubicBezTo>
                    <a:cubicBezTo>
                      <a:pt x="863" y="885"/>
                      <a:pt x="1028" y="644"/>
                      <a:pt x="990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5" name="Google Shape;393;p28"/>
              <p:cNvSpPr/>
              <p:nvPr/>
            </p:nvSpPr>
            <p:spPr>
              <a:xfrm rot="666600">
                <a:off x="5986440" y="3257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1"/>
                      <a:pt x="0" y="302"/>
                      <a:pt x="51" y="568"/>
                    </a:cubicBezTo>
                    <a:cubicBezTo>
                      <a:pt x="84" y="791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6"/>
                    </a:cubicBezTo>
                    <a:cubicBezTo>
                      <a:pt x="863" y="898"/>
                      <a:pt x="1027" y="644"/>
                      <a:pt x="977" y="390"/>
                    </a:cubicBezTo>
                    <a:cubicBezTo>
                      <a:pt x="932" y="157"/>
                      <a:pt x="741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6" name="Google Shape;394;p28"/>
              <p:cNvSpPr/>
              <p:nvPr/>
            </p:nvSpPr>
            <p:spPr>
              <a:xfrm rot="666600">
                <a:off x="5682240" y="325584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3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7" y="796"/>
                      <a:pt x="308" y="953"/>
                      <a:pt x="536" y="953"/>
                    </a:cubicBezTo>
                    <a:cubicBezTo>
                      <a:pt x="560" y="953"/>
                      <a:pt x="584" y="951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7" name="Google Shape;395;p28"/>
              <p:cNvSpPr/>
              <p:nvPr/>
            </p:nvSpPr>
            <p:spPr>
              <a:xfrm rot="666600">
                <a:off x="5834160" y="32565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6" y="61"/>
                      <a:pt x="1" y="302"/>
                      <a:pt x="52" y="568"/>
                    </a:cubicBezTo>
                    <a:cubicBezTo>
                      <a:pt x="97" y="797"/>
                      <a:pt x="298" y="954"/>
                      <a:pt x="533" y="954"/>
                    </a:cubicBezTo>
                    <a:cubicBezTo>
                      <a:pt x="558" y="954"/>
                      <a:pt x="584" y="952"/>
                      <a:pt x="609" y="948"/>
                    </a:cubicBezTo>
                    <a:cubicBezTo>
                      <a:pt x="863" y="898"/>
                      <a:pt x="1028" y="644"/>
                      <a:pt x="977" y="391"/>
                    </a:cubicBezTo>
                    <a:cubicBezTo>
                      <a:pt x="944" y="157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8" name="Google Shape;396;p28"/>
              <p:cNvSpPr/>
              <p:nvPr/>
            </p:nvSpPr>
            <p:spPr>
              <a:xfrm rot="666600">
                <a:off x="7353720" y="32662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2" y="0"/>
                    </a:moveTo>
                    <a:cubicBezTo>
                      <a:pt x="467" y="0"/>
                      <a:pt x="443" y="2"/>
                      <a:pt x="419" y="6"/>
                    </a:cubicBezTo>
                    <a:cubicBezTo>
                      <a:pt x="165" y="56"/>
                      <a:pt x="0" y="310"/>
                      <a:pt x="38" y="564"/>
                    </a:cubicBezTo>
                    <a:cubicBezTo>
                      <a:pt x="83" y="788"/>
                      <a:pt x="287" y="953"/>
                      <a:pt x="508" y="953"/>
                    </a:cubicBezTo>
                    <a:cubicBezTo>
                      <a:pt x="537" y="953"/>
                      <a:pt x="567" y="950"/>
                      <a:pt x="596" y="944"/>
                    </a:cubicBezTo>
                    <a:cubicBezTo>
                      <a:pt x="850" y="893"/>
                      <a:pt x="1027" y="640"/>
                      <a:pt x="976" y="386"/>
                    </a:cubicBezTo>
                    <a:cubicBezTo>
                      <a:pt x="931" y="157"/>
                      <a:pt x="719" y="0"/>
                      <a:pt x="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9" name="Google Shape;397;p28"/>
              <p:cNvSpPr/>
              <p:nvPr/>
            </p:nvSpPr>
            <p:spPr>
              <a:xfrm rot="666600">
                <a:off x="7049520" y="32641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4">
                    <a:moveTo>
                      <a:pt x="505" y="0"/>
                    </a:moveTo>
                    <a:cubicBezTo>
                      <a:pt x="481" y="0"/>
                      <a:pt x="457" y="2"/>
                      <a:pt x="432" y="6"/>
                    </a:cubicBezTo>
                    <a:cubicBezTo>
                      <a:pt x="166" y="56"/>
                      <a:pt x="1" y="310"/>
                      <a:pt x="52" y="564"/>
                    </a:cubicBezTo>
                    <a:cubicBezTo>
                      <a:pt x="96" y="798"/>
                      <a:pt x="288" y="953"/>
                      <a:pt x="514" y="953"/>
                    </a:cubicBezTo>
                    <a:cubicBezTo>
                      <a:pt x="545" y="953"/>
                      <a:pt x="577" y="950"/>
                      <a:pt x="610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43" y="157"/>
                      <a:pt x="733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0" name="Google Shape;398;p28"/>
              <p:cNvSpPr/>
              <p:nvPr/>
            </p:nvSpPr>
            <p:spPr>
              <a:xfrm rot="666600">
                <a:off x="7201800" y="32652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5" y="2"/>
                      <a:pt x="419" y="6"/>
                    </a:cubicBezTo>
                    <a:cubicBezTo>
                      <a:pt x="165" y="56"/>
                      <a:pt x="1" y="310"/>
                      <a:pt x="51" y="564"/>
                    </a:cubicBezTo>
                    <a:cubicBezTo>
                      <a:pt x="85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1" name="Google Shape;399;p28"/>
              <p:cNvSpPr/>
              <p:nvPr/>
            </p:nvSpPr>
            <p:spPr>
              <a:xfrm rot="666600">
                <a:off x="6897240" y="32641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6" y="789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84"/>
                      <a:pt x="1040" y="644"/>
                      <a:pt x="989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2" name="Google Shape;400;p28"/>
              <p:cNvSpPr/>
              <p:nvPr/>
            </p:nvSpPr>
            <p:spPr>
              <a:xfrm rot="666600">
                <a:off x="6593760" y="32619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6" y="60"/>
                      <a:pt x="1" y="301"/>
                      <a:pt x="52" y="555"/>
                    </a:cubicBezTo>
                    <a:cubicBezTo>
                      <a:pt x="85" y="789"/>
                      <a:pt x="285" y="945"/>
                      <a:pt x="505" y="945"/>
                    </a:cubicBezTo>
                    <a:cubicBezTo>
                      <a:pt x="535" y="945"/>
                      <a:pt x="566" y="942"/>
                      <a:pt x="597" y="935"/>
                    </a:cubicBezTo>
                    <a:cubicBezTo>
                      <a:pt x="863" y="885"/>
                      <a:pt x="1028" y="644"/>
                      <a:pt x="977" y="377"/>
                    </a:cubicBezTo>
                    <a:cubicBezTo>
                      <a:pt x="933" y="155"/>
                      <a:pt x="742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3" name="Google Shape;401;p28"/>
              <p:cNvSpPr/>
              <p:nvPr/>
            </p:nvSpPr>
            <p:spPr>
              <a:xfrm rot="666600">
                <a:off x="6746040" y="32630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1" y="0"/>
                    </a:moveTo>
                    <a:cubicBezTo>
                      <a:pt x="481" y="0"/>
                      <a:pt x="450" y="3"/>
                      <a:pt x="419" y="10"/>
                    </a:cubicBezTo>
                    <a:cubicBezTo>
                      <a:pt x="165" y="48"/>
                      <a:pt x="0" y="301"/>
                      <a:pt x="39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50" y="885"/>
                      <a:pt x="1028" y="644"/>
                      <a:pt x="977" y="377"/>
                    </a:cubicBezTo>
                    <a:cubicBezTo>
                      <a:pt x="932" y="155"/>
                      <a:pt x="731" y="0"/>
                      <a:pt x="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4" name="Google Shape;402;p28"/>
              <p:cNvSpPr/>
              <p:nvPr/>
            </p:nvSpPr>
            <p:spPr>
              <a:xfrm rot="666600">
                <a:off x="6442920" y="31086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65" y="60"/>
                      <a:pt x="0" y="301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43" y="156"/>
                      <a:pt x="743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5" name="Google Shape;403;p28"/>
              <p:cNvSpPr/>
              <p:nvPr/>
            </p:nvSpPr>
            <p:spPr>
              <a:xfrm rot="666600">
                <a:off x="6138720" y="31068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19" y="1"/>
                    </a:moveTo>
                    <a:cubicBezTo>
                      <a:pt x="490" y="1"/>
                      <a:pt x="461" y="4"/>
                      <a:pt x="431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7" y="797"/>
                      <a:pt x="308" y="953"/>
                      <a:pt x="536" y="953"/>
                    </a:cubicBezTo>
                    <a:cubicBezTo>
                      <a:pt x="560" y="953"/>
                      <a:pt x="584" y="951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6" name="Google Shape;404;p28"/>
              <p:cNvSpPr/>
              <p:nvPr/>
            </p:nvSpPr>
            <p:spPr>
              <a:xfrm rot="666600">
                <a:off x="6290640" y="3107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78" y="60"/>
                      <a:pt x="1" y="301"/>
                      <a:pt x="51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0" y="953"/>
                      <a:pt x="585" y="951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7" name="Google Shape;405;p28"/>
              <p:cNvSpPr/>
              <p:nvPr/>
            </p:nvSpPr>
            <p:spPr>
              <a:xfrm rot="666600">
                <a:off x="5987520" y="31057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49" y="4"/>
                      <a:pt x="419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85" y="792"/>
                      <a:pt x="287" y="957"/>
                      <a:pt x="509" y="957"/>
                    </a:cubicBezTo>
                    <a:cubicBezTo>
                      <a:pt x="538" y="957"/>
                      <a:pt x="567" y="954"/>
                      <a:pt x="596" y="948"/>
                    </a:cubicBezTo>
                    <a:cubicBezTo>
                      <a:pt x="863" y="897"/>
                      <a:pt x="1027" y="644"/>
                      <a:pt x="977" y="390"/>
                    </a:cubicBezTo>
                    <a:cubicBezTo>
                      <a:pt x="932" y="166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8" name="Google Shape;406;p28"/>
              <p:cNvSpPr/>
              <p:nvPr/>
            </p:nvSpPr>
            <p:spPr>
              <a:xfrm rot="666600">
                <a:off x="5683320" y="31035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1" y="10"/>
                    </a:cubicBezTo>
                    <a:cubicBezTo>
                      <a:pt x="178" y="60"/>
                      <a:pt x="0" y="314"/>
                      <a:pt x="51" y="568"/>
                    </a:cubicBezTo>
                    <a:cubicBezTo>
                      <a:pt x="96" y="792"/>
                      <a:pt x="299" y="957"/>
                      <a:pt x="521" y="957"/>
                    </a:cubicBezTo>
                    <a:cubicBezTo>
                      <a:pt x="550" y="957"/>
                      <a:pt x="579" y="954"/>
                      <a:pt x="609" y="948"/>
                    </a:cubicBezTo>
                    <a:cubicBezTo>
                      <a:pt x="862" y="897"/>
                      <a:pt x="1027" y="644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9" name="Google Shape;407;p28"/>
              <p:cNvSpPr/>
              <p:nvPr/>
            </p:nvSpPr>
            <p:spPr>
              <a:xfrm rot="666600">
                <a:off x="5835240" y="31046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10"/>
                    </a:cubicBezTo>
                    <a:cubicBezTo>
                      <a:pt x="166" y="60"/>
                      <a:pt x="1" y="314"/>
                      <a:pt x="51" y="568"/>
                    </a:cubicBezTo>
                    <a:cubicBezTo>
                      <a:pt x="96" y="792"/>
                      <a:pt x="290" y="957"/>
                      <a:pt x="518" y="957"/>
                    </a:cubicBezTo>
                    <a:cubicBezTo>
                      <a:pt x="548" y="957"/>
                      <a:pt x="579" y="954"/>
                      <a:pt x="609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43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0" name="Google Shape;408;p28"/>
              <p:cNvSpPr/>
              <p:nvPr/>
            </p:nvSpPr>
            <p:spPr>
              <a:xfrm rot="666600">
                <a:off x="7354080" y="311508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5"/>
                    </a:cubicBezTo>
                    <a:cubicBezTo>
                      <a:pt x="863" y="885"/>
                      <a:pt x="1040" y="644"/>
                      <a:pt x="989" y="377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1" name="Google Shape;409;p28"/>
              <p:cNvSpPr/>
              <p:nvPr/>
            </p:nvSpPr>
            <p:spPr>
              <a:xfrm rot="666600">
                <a:off x="7050600" y="31125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6" y="61"/>
                      <a:pt x="1" y="302"/>
                      <a:pt x="52" y="555"/>
                    </a:cubicBezTo>
                    <a:cubicBezTo>
                      <a:pt x="96" y="789"/>
                      <a:pt x="287" y="945"/>
                      <a:pt x="514" y="945"/>
                    </a:cubicBezTo>
                    <a:cubicBezTo>
                      <a:pt x="545" y="945"/>
                      <a:pt x="577" y="942"/>
                      <a:pt x="610" y="936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2" name="Google Shape;410;p28"/>
              <p:cNvSpPr/>
              <p:nvPr/>
            </p:nvSpPr>
            <p:spPr>
              <a:xfrm rot="666600">
                <a:off x="7202520" y="3113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1"/>
                      <a:pt x="0" y="301"/>
                      <a:pt x="51" y="555"/>
                    </a:cubicBezTo>
                    <a:cubicBezTo>
                      <a:pt x="85" y="789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6" y="935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3" name="Google Shape;411;p28"/>
              <p:cNvSpPr/>
              <p:nvPr/>
            </p:nvSpPr>
            <p:spPr>
              <a:xfrm rot="666600">
                <a:off x="6898320" y="3111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1"/>
                      <a:pt x="0" y="302"/>
                      <a:pt x="51" y="568"/>
                    </a:cubicBezTo>
                    <a:cubicBezTo>
                      <a:pt x="96" y="791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6"/>
                    </a:cubicBezTo>
                    <a:cubicBezTo>
                      <a:pt x="863" y="898"/>
                      <a:pt x="1027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4" name="Google Shape;412;p28"/>
              <p:cNvSpPr/>
              <p:nvPr/>
            </p:nvSpPr>
            <p:spPr>
              <a:xfrm rot="666600">
                <a:off x="6595200" y="310968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15" y="0"/>
                    </a:moveTo>
                    <a:cubicBezTo>
                      <a:pt x="484" y="0"/>
                      <a:pt x="452" y="3"/>
                      <a:pt x="419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85" y="790"/>
                      <a:pt x="285" y="944"/>
                      <a:pt x="504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3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5" name="Google Shape;413;p28"/>
              <p:cNvSpPr/>
              <p:nvPr/>
            </p:nvSpPr>
            <p:spPr>
              <a:xfrm rot="666600">
                <a:off x="6746400" y="31107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61"/>
                      <a:pt x="1" y="302"/>
                      <a:pt x="51" y="568"/>
                    </a:cubicBezTo>
                    <a:cubicBezTo>
                      <a:pt x="96" y="791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6"/>
                    </a:cubicBezTo>
                    <a:cubicBezTo>
                      <a:pt x="863" y="898"/>
                      <a:pt x="1041" y="644"/>
                      <a:pt x="990" y="390"/>
                    </a:cubicBezTo>
                    <a:cubicBezTo>
                      <a:pt x="945" y="157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6" name="Google Shape;414;p28"/>
              <p:cNvSpPr/>
              <p:nvPr/>
            </p:nvSpPr>
            <p:spPr>
              <a:xfrm rot="666600">
                <a:off x="6444000" y="29566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8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59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2" y="896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7" name="Google Shape;415;p28"/>
              <p:cNvSpPr/>
              <p:nvPr/>
            </p:nvSpPr>
            <p:spPr>
              <a:xfrm rot="666600">
                <a:off x="6139800" y="29548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6">
                    <a:moveTo>
                      <a:pt x="519" y="0"/>
                    </a:moveTo>
                    <a:cubicBezTo>
                      <a:pt x="490" y="0"/>
                      <a:pt x="460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79" y="953"/>
                      <a:pt x="609" y="947"/>
                    </a:cubicBezTo>
                    <a:cubicBezTo>
                      <a:pt x="862" y="896"/>
                      <a:pt x="1040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8" name="Google Shape;416;p28"/>
              <p:cNvSpPr/>
              <p:nvPr/>
            </p:nvSpPr>
            <p:spPr>
              <a:xfrm rot="666600">
                <a:off x="6291720" y="29556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59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6"/>
                      <a:pt x="1028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9" name="Google Shape;417;p28"/>
              <p:cNvSpPr/>
              <p:nvPr/>
            </p:nvSpPr>
            <p:spPr>
              <a:xfrm rot="666600">
                <a:off x="5988600" y="29538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9" y="6"/>
                    </a:cubicBezTo>
                    <a:cubicBezTo>
                      <a:pt x="165" y="57"/>
                      <a:pt x="0" y="310"/>
                      <a:pt x="51" y="564"/>
                    </a:cubicBezTo>
                    <a:cubicBezTo>
                      <a:pt x="85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2" y="894"/>
                      <a:pt x="1027" y="640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0" name="Google Shape;418;p28"/>
              <p:cNvSpPr/>
              <p:nvPr/>
            </p:nvSpPr>
            <p:spPr>
              <a:xfrm rot="666600">
                <a:off x="5684040" y="29523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5" y="789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5"/>
                    </a:cubicBezTo>
                    <a:cubicBezTo>
                      <a:pt x="862" y="885"/>
                      <a:pt x="1027" y="644"/>
                      <a:pt x="989" y="378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1" name="Google Shape;419;p28"/>
              <p:cNvSpPr/>
              <p:nvPr/>
            </p:nvSpPr>
            <p:spPr>
              <a:xfrm rot="666600">
                <a:off x="5836320" y="29527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5" y="1"/>
                    </a:moveTo>
                    <a:cubicBezTo>
                      <a:pt x="480" y="1"/>
                      <a:pt x="456" y="2"/>
                      <a:pt x="432" y="6"/>
                    </a:cubicBezTo>
                    <a:cubicBezTo>
                      <a:pt x="165" y="57"/>
                      <a:pt x="1" y="310"/>
                      <a:pt x="51" y="564"/>
                    </a:cubicBezTo>
                    <a:cubicBezTo>
                      <a:pt x="96" y="788"/>
                      <a:pt x="290" y="953"/>
                      <a:pt x="518" y="953"/>
                    </a:cubicBezTo>
                    <a:cubicBezTo>
                      <a:pt x="548" y="953"/>
                      <a:pt x="578" y="950"/>
                      <a:pt x="609" y="944"/>
                    </a:cubicBezTo>
                    <a:cubicBezTo>
                      <a:pt x="863" y="894"/>
                      <a:pt x="1028" y="653"/>
                      <a:pt x="977" y="386"/>
                    </a:cubicBezTo>
                    <a:cubicBezTo>
                      <a:pt x="931" y="157"/>
                      <a:pt x="730" y="1"/>
                      <a:pt x="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2" name="Google Shape;420;p28"/>
              <p:cNvSpPr/>
              <p:nvPr/>
            </p:nvSpPr>
            <p:spPr>
              <a:xfrm rot="666600">
                <a:off x="7355160" y="2962800"/>
                <a:ext cx="74520" cy="6732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40" h="944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5" y="790"/>
                      <a:pt x="296" y="944"/>
                      <a:pt x="516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3" name="Google Shape;421;p28"/>
              <p:cNvSpPr/>
              <p:nvPr/>
            </p:nvSpPr>
            <p:spPr>
              <a:xfrm rot="666600">
                <a:off x="7051680" y="29606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0"/>
                    </a:moveTo>
                    <a:cubicBezTo>
                      <a:pt x="493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4" y="951"/>
                      <a:pt x="609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3" y="156"/>
                      <a:pt x="741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4" name="Google Shape;422;p28"/>
              <p:cNvSpPr/>
              <p:nvPr/>
            </p:nvSpPr>
            <p:spPr>
              <a:xfrm rot="666600">
                <a:off x="7203600" y="2961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9" y="9"/>
                    </a:cubicBezTo>
                    <a:cubicBezTo>
                      <a:pt x="165" y="60"/>
                      <a:pt x="0" y="301"/>
                      <a:pt x="38" y="567"/>
                    </a:cubicBezTo>
                    <a:cubicBezTo>
                      <a:pt x="83" y="790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5" name="Google Shape;423;p28"/>
              <p:cNvSpPr/>
              <p:nvPr/>
            </p:nvSpPr>
            <p:spPr>
              <a:xfrm rot="666600">
                <a:off x="6899400" y="29595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9" y="1"/>
                    </a:moveTo>
                    <a:cubicBezTo>
                      <a:pt x="490" y="1"/>
                      <a:pt x="461" y="4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7" y="797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8"/>
                    </a:cubicBezTo>
                    <a:cubicBezTo>
                      <a:pt x="862" y="897"/>
                      <a:pt x="1027" y="643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6" name="Google Shape;424;p28"/>
              <p:cNvSpPr/>
              <p:nvPr/>
            </p:nvSpPr>
            <p:spPr>
              <a:xfrm rot="666600">
                <a:off x="6595920" y="29577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4"/>
                      <a:pt x="419" y="10"/>
                    </a:cubicBezTo>
                    <a:cubicBezTo>
                      <a:pt x="166" y="60"/>
                      <a:pt x="1" y="314"/>
                      <a:pt x="39" y="568"/>
                    </a:cubicBezTo>
                    <a:cubicBezTo>
                      <a:pt x="84" y="792"/>
                      <a:pt x="287" y="957"/>
                      <a:pt x="509" y="957"/>
                    </a:cubicBezTo>
                    <a:cubicBezTo>
                      <a:pt x="538" y="957"/>
                      <a:pt x="567" y="954"/>
                      <a:pt x="597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2" y="166"/>
                      <a:pt x="739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7" name="Google Shape;425;p28"/>
              <p:cNvSpPr/>
              <p:nvPr/>
            </p:nvSpPr>
            <p:spPr>
              <a:xfrm rot="666600">
                <a:off x="6747480" y="295884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10"/>
                    </a:cubicBezTo>
                    <a:cubicBezTo>
                      <a:pt x="178" y="60"/>
                      <a:pt x="1" y="314"/>
                      <a:pt x="51" y="567"/>
                    </a:cubicBezTo>
                    <a:cubicBezTo>
                      <a:pt x="96" y="792"/>
                      <a:pt x="300" y="957"/>
                      <a:pt x="522" y="957"/>
                    </a:cubicBezTo>
                    <a:cubicBezTo>
                      <a:pt x="551" y="957"/>
                      <a:pt x="580" y="954"/>
                      <a:pt x="609" y="948"/>
                    </a:cubicBezTo>
                    <a:cubicBezTo>
                      <a:pt x="863" y="897"/>
                      <a:pt x="1040" y="644"/>
                      <a:pt x="990" y="390"/>
                    </a:cubicBezTo>
                    <a:cubicBezTo>
                      <a:pt x="945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8" name="Google Shape;426;p28"/>
              <p:cNvSpPr/>
              <p:nvPr/>
            </p:nvSpPr>
            <p:spPr>
              <a:xfrm rot="666600">
                <a:off x="6445080" y="28047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4" y="1"/>
                    </a:moveTo>
                    <a:cubicBezTo>
                      <a:pt x="480" y="1"/>
                      <a:pt x="456" y="2"/>
                      <a:pt x="431" y="6"/>
                    </a:cubicBezTo>
                    <a:cubicBezTo>
                      <a:pt x="165" y="57"/>
                      <a:pt x="0" y="310"/>
                      <a:pt x="51" y="564"/>
                    </a:cubicBezTo>
                    <a:cubicBezTo>
                      <a:pt x="95" y="798"/>
                      <a:pt x="287" y="954"/>
                      <a:pt x="504" y="954"/>
                    </a:cubicBezTo>
                    <a:cubicBezTo>
                      <a:pt x="535" y="954"/>
                      <a:pt x="565" y="951"/>
                      <a:pt x="596" y="944"/>
                    </a:cubicBezTo>
                    <a:cubicBezTo>
                      <a:pt x="862" y="894"/>
                      <a:pt x="1027" y="653"/>
                      <a:pt x="976" y="387"/>
                    </a:cubicBezTo>
                    <a:cubicBezTo>
                      <a:pt x="931" y="157"/>
                      <a:pt x="730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9" name="Google Shape;427;p28"/>
              <p:cNvSpPr/>
              <p:nvPr/>
            </p:nvSpPr>
            <p:spPr>
              <a:xfrm rot="666600">
                <a:off x="6140520" y="28033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5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48"/>
                      <a:pt x="1" y="302"/>
                      <a:pt x="52" y="555"/>
                    </a:cubicBezTo>
                    <a:cubicBezTo>
                      <a:pt x="96" y="789"/>
                      <a:pt x="297" y="945"/>
                      <a:pt x="518" y="945"/>
                    </a:cubicBezTo>
                    <a:cubicBezTo>
                      <a:pt x="548" y="945"/>
                      <a:pt x="579" y="942"/>
                      <a:pt x="610" y="936"/>
                    </a:cubicBezTo>
                    <a:cubicBezTo>
                      <a:pt x="863" y="885"/>
                      <a:pt x="1041" y="644"/>
                      <a:pt x="990" y="378"/>
                    </a:cubicBezTo>
                    <a:cubicBezTo>
                      <a:pt x="946" y="155"/>
                      <a:pt x="745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0" name="Google Shape;428;p28"/>
              <p:cNvSpPr/>
              <p:nvPr/>
            </p:nvSpPr>
            <p:spPr>
              <a:xfrm rot="666600">
                <a:off x="6292800" y="28040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5" y="48"/>
                      <a:pt x="1" y="302"/>
                      <a:pt x="51" y="555"/>
                    </a:cubicBezTo>
                    <a:cubicBezTo>
                      <a:pt x="96" y="789"/>
                      <a:pt x="287" y="945"/>
                      <a:pt x="514" y="945"/>
                    </a:cubicBezTo>
                    <a:cubicBezTo>
                      <a:pt x="545" y="945"/>
                      <a:pt x="577" y="942"/>
                      <a:pt x="609" y="936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44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1" name="Google Shape;429;p28"/>
              <p:cNvSpPr/>
              <p:nvPr/>
            </p:nvSpPr>
            <p:spPr>
              <a:xfrm rot="666600">
                <a:off x="5989320" y="28022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48"/>
                      <a:pt x="0" y="302"/>
                      <a:pt x="38" y="555"/>
                    </a:cubicBezTo>
                    <a:cubicBezTo>
                      <a:pt x="83" y="789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6"/>
                    </a:cubicBezTo>
                    <a:cubicBezTo>
                      <a:pt x="862" y="885"/>
                      <a:pt x="1027" y="644"/>
                      <a:pt x="976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2" name="Google Shape;430;p28"/>
              <p:cNvSpPr/>
              <p:nvPr/>
            </p:nvSpPr>
            <p:spPr>
              <a:xfrm rot="666600">
                <a:off x="5685120" y="2800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96" y="790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84"/>
                      <a:pt x="1028" y="643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3" name="Google Shape;431;p28"/>
              <p:cNvSpPr/>
              <p:nvPr/>
            </p:nvSpPr>
            <p:spPr>
              <a:xfrm rot="666600">
                <a:off x="5837400" y="280116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23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65" y="60"/>
                      <a:pt x="1" y="301"/>
                      <a:pt x="51" y="554"/>
                    </a:cubicBezTo>
                    <a:cubicBezTo>
                      <a:pt x="96" y="788"/>
                      <a:pt x="287" y="944"/>
                      <a:pt x="505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32" y="156"/>
                      <a:pt x="741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4" name="Google Shape;432;p28"/>
              <p:cNvSpPr/>
              <p:nvPr/>
            </p:nvSpPr>
            <p:spPr>
              <a:xfrm rot="666600">
                <a:off x="7355880" y="28108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7">
                    <a:moveTo>
                      <a:pt x="519" y="1"/>
                    </a:moveTo>
                    <a:cubicBezTo>
                      <a:pt x="490" y="1"/>
                      <a:pt x="461" y="4"/>
                      <a:pt x="431" y="10"/>
                    </a:cubicBezTo>
                    <a:cubicBezTo>
                      <a:pt x="178" y="60"/>
                      <a:pt x="0" y="314"/>
                      <a:pt x="51" y="568"/>
                    </a:cubicBezTo>
                    <a:cubicBezTo>
                      <a:pt x="96" y="792"/>
                      <a:pt x="299" y="957"/>
                      <a:pt x="521" y="957"/>
                    </a:cubicBezTo>
                    <a:cubicBezTo>
                      <a:pt x="550" y="957"/>
                      <a:pt x="579" y="954"/>
                      <a:pt x="609" y="948"/>
                    </a:cubicBezTo>
                    <a:cubicBezTo>
                      <a:pt x="862" y="897"/>
                      <a:pt x="1040" y="644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5" name="Google Shape;433;p28"/>
              <p:cNvSpPr/>
              <p:nvPr/>
            </p:nvSpPr>
            <p:spPr>
              <a:xfrm rot="666600">
                <a:off x="7052760" y="28087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0" y="956"/>
                    </a:cubicBezTo>
                    <a:cubicBezTo>
                      <a:pt x="538" y="956"/>
                      <a:pt x="567" y="953"/>
                      <a:pt x="597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6" name="Google Shape;434;p28"/>
              <p:cNvSpPr/>
              <p:nvPr/>
            </p:nvSpPr>
            <p:spPr>
              <a:xfrm rot="666600">
                <a:off x="7204680" y="28098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0" y="0"/>
                    </a:moveTo>
                    <a:cubicBezTo>
                      <a:pt x="480" y="0"/>
                      <a:pt x="449" y="3"/>
                      <a:pt x="419" y="9"/>
                    </a:cubicBezTo>
                    <a:cubicBezTo>
                      <a:pt x="165" y="59"/>
                      <a:pt x="0" y="313"/>
                      <a:pt x="38" y="567"/>
                    </a:cubicBezTo>
                    <a:cubicBezTo>
                      <a:pt x="83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3" y="896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7" name="Google Shape;435;p28"/>
              <p:cNvSpPr/>
              <p:nvPr/>
            </p:nvSpPr>
            <p:spPr>
              <a:xfrm rot="666600">
                <a:off x="6900480" y="28076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18" y="956"/>
                    </a:cubicBezTo>
                    <a:cubicBezTo>
                      <a:pt x="548" y="956"/>
                      <a:pt x="578" y="953"/>
                      <a:pt x="609" y="947"/>
                    </a:cubicBezTo>
                    <a:cubicBezTo>
                      <a:pt x="862" y="896"/>
                      <a:pt x="1027" y="643"/>
                      <a:pt x="976" y="389"/>
                    </a:cubicBezTo>
                    <a:cubicBezTo>
                      <a:pt x="943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8" name="Google Shape;436;p28"/>
              <p:cNvSpPr/>
              <p:nvPr/>
            </p:nvSpPr>
            <p:spPr>
              <a:xfrm rot="666600">
                <a:off x="6597000" y="28058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1"/>
                    </a:moveTo>
                    <a:cubicBezTo>
                      <a:pt x="470" y="1"/>
                      <a:pt x="445" y="2"/>
                      <a:pt x="419" y="6"/>
                    </a:cubicBezTo>
                    <a:cubicBezTo>
                      <a:pt x="166" y="57"/>
                      <a:pt x="1" y="310"/>
                      <a:pt x="39" y="564"/>
                    </a:cubicBezTo>
                    <a:cubicBezTo>
                      <a:pt x="84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7" y="944"/>
                    </a:cubicBezTo>
                    <a:cubicBezTo>
                      <a:pt x="863" y="894"/>
                      <a:pt x="1028" y="653"/>
                      <a:pt x="977" y="386"/>
                    </a:cubicBezTo>
                    <a:cubicBezTo>
                      <a:pt x="931" y="157"/>
                      <a:pt x="73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9" name="Google Shape;437;p28"/>
              <p:cNvSpPr/>
              <p:nvPr/>
            </p:nvSpPr>
            <p:spPr>
              <a:xfrm rot="666600">
                <a:off x="6748200" y="280692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05" y="1"/>
                    </a:moveTo>
                    <a:cubicBezTo>
                      <a:pt x="481" y="1"/>
                      <a:pt x="456" y="2"/>
                      <a:pt x="432" y="6"/>
                    </a:cubicBezTo>
                    <a:cubicBezTo>
                      <a:pt x="178" y="57"/>
                      <a:pt x="1" y="310"/>
                      <a:pt x="51" y="564"/>
                    </a:cubicBezTo>
                    <a:cubicBezTo>
                      <a:pt x="96" y="788"/>
                      <a:pt x="300" y="953"/>
                      <a:pt x="522" y="953"/>
                    </a:cubicBezTo>
                    <a:cubicBezTo>
                      <a:pt x="551" y="953"/>
                      <a:pt x="580" y="950"/>
                      <a:pt x="609" y="944"/>
                    </a:cubicBezTo>
                    <a:cubicBezTo>
                      <a:pt x="863" y="894"/>
                      <a:pt x="1040" y="640"/>
                      <a:pt x="990" y="386"/>
                    </a:cubicBezTo>
                    <a:cubicBezTo>
                      <a:pt x="944" y="157"/>
                      <a:pt x="732" y="1"/>
                      <a:pt x="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0" name="Google Shape;438;p28"/>
              <p:cNvSpPr/>
              <p:nvPr/>
            </p:nvSpPr>
            <p:spPr>
              <a:xfrm rot="666600">
                <a:off x="6445800" y="26532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8" y="9"/>
                    </a:cubicBezTo>
                    <a:cubicBezTo>
                      <a:pt x="165" y="60"/>
                      <a:pt x="0" y="301"/>
                      <a:pt x="51" y="555"/>
                    </a:cubicBezTo>
                    <a:cubicBezTo>
                      <a:pt x="95" y="788"/>
                      <a:pt x="287" y="944"/>
                      <a:pt x="504" y="944"/>
                    </a:cubicBezTo>
                    <a:cubicBezTo>
                      <a:pt x="535" y="944"/>
                      <a:pt x="565" y="941"/>
                      <a:pt x="596" y="935"/>
                    </a:cubicBezTo>
                    <a:cubicBezTo>
                      <a:pt x="862" y="884"/>
                      <a:pt x="1027" y="643"/>
                      <a:pt x="976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1" name="Google Shape;439;p28"/>
              <p:cNvSpPr/>
              <p:nvPr/>
            </p:nvSpPr>
            <p:spPr>
              <a:xfrm rot="666600">
                <a:off x="6141600" y="265140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60"/>
                      <a:pt x="1" y="301"/>
                      <a:pt x="52" y="567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97"/>
                      <a:pt x="1041" y="643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2" name="Google Shape;440;p28"/>
              <p:cNvSpPr/>
              <p:nvPr/>
            </p:nvSpPr>
            <p:spPr>
              <a:xfrm rot="666600">
                <a:off x="6293880" y="26521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65" y="60"/>
                      <a:pt x="0" y="301"/>
                      <a:pt x="51" y="567"/>
                    </a:cubicBezTo>
                    <a:cubicBezTo>
                      <a:pt x="96" y="790"/>
                      <a:pt x="287" y="944"/>
                      <a:pt x="513" y="944"/>
                    </a:cubicBezTo>
                    <a:cubicBezTo>
                      <a:pt x="544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43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3" name="Google Shape;441;p28"/>
              <p:cNvSpPr/>
              <p:nvPr/>
            </p:nvSpPr>
            <p:spPr>
              <a:xfrm rot="666600">
                <a:off x="5990400" y="26499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0"/>
                    </a:moveTo>
                    <a:cubicBezTo>
                      <a:pt x="484" y="0"/>
                      <a:pt x="452" y="3"/>
                      <a:pt x="419" y="10"/>
                    </a:cubicBezTo>
                    <a:cubicBezTo>
                      <a:pt x="166" y="60"/>
                      <a:pt x="1" y="301"/>
                      <a:pt x="39" y="567"/>
                    </a:cubicBezTo>
                    <a:cubicBezTo>
                      <a:pt x="84" y="790"/>
                      <a:pt x="284" y="944"/>
                      <a:pt x="505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51" y="897"/>
                      <a:pt x="1028" y="644"/>
                      <a:pt x="977" y="390"/>
                    </a:cubicBezTo>
                    <a:cubicBezTo>
                      <a:pt x="933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4" name="Google Shape;442;p28"/>
              <p:cNvSpPr/>
              <p:nvPr/>
            </p:nvSpPr>
            <p:spPr>
              <a:xfrm rot="666600">
                <a:off x="5686200" y="26481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59"/>
                      <a:pt x="1" y="300"/>
                      <a:pt x="52" y="567"/>
                    </a:cubicBezTo>
                    <a:cubicBezTo>
                      <a:pt x="97" y="796"/>
                      <a:pt x="299" y="952"/>
                      <a:pt x="533" y="952"/>
                    </a:cubicBezTo>
                    <a:cubicBezTo>
                      <a:pt x="558" y="952"/>
                      <a:pt x="584" y="951"/>
                      <a:pt x="610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44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5" name="Google Shape;443;p28"/>
              <p:cNvSpPr/>
              <p:nvPr/>
            </p:nvSpPr>
            <p:spPr>
              <a:xfrm rot="666600">
                <a:off x="5838120" y="2648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5" y="0"/>
                    </a:moveTo>
                    <a:cubicBezTo>
                      <a:pt x="483" y="0"/>
                      <a:pt x="451" y="3"/>
                      <a:pt x="419" y="10"/>
                    </a:cubicBezTo>
                    <a:cubicBezTo>
                      <a:pt x="165" y="60"/>
                      <a:pt x="0" y="301"/>
                      <a:pt x="51" y="568"/>
                    </a:cubicBezTo>
                    <a:cubicBezTo>
                      <a:pt x="86" y="797"/>
                      <a:pt x="296" y="953"/>
                      <a:pt x="523" y="953"/>
                    </a:cubicBezTo>
                    <a:cubicBezTo>
                      <a:pt x="548" y="953"/>
                      <a:pt x="572" y="952"/>
                      <a:pt x="596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2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6" name="Google Shape;444;p28"/>
              <p:cNvSpPr/>
              <p:nvPr/>
            </p:nvSpPr>
            <p:spPr>
              <a:xfrm rot="666600">
                <a:off x="7356960" y="265896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04" y="1"/>
                    </a:moveTo>
                    <a:cubicBezTo>
                      <a:pt x="480" y="1"/>
                      <a:pt x="456" y="2"/>
                      <a:pt x="431" y="6"/>
                    </a:cubicBezTo>
                    <a:cubicBezTo>
                      <a:pt x="178" y="57"/>
                      <a:pt x="0" y="310"/>
                      <a:pt x="51" y="564"/>
                    </a:cubicBezTo>
                    <a:cubicBezTo>
                      <a:pt x="96" y="788"/>
                      <a:pt x="299" y="953"/>
                      <a:pt x="521" y="953"/>
                    </a:cubicBezTo>
                    <a:cubicBezTo>
                      <a:pt x="550" y="953"/>
                      <a:pt x="579" y="950"/>
                      <a:pt x="609" y="944"/>
                    </a:cubicBezTo>
                    <a:cubicBezTo>
                      <a:pt x="862" y="894"/>
                      <a:pt x="1040" y="653"/>
                      <a:pt x="989" y="386"/>
                    </a:cubicBezTo>
                    <a:cubicBezTo>
                      <a:pt x="943" y="157"/>
                      <a:pt x="732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7" name="Google Shape;445;p28"/>
              <p:cNvSpPr/>
              <p:nvPr/>
            </p:nvSpPr>
            <p:spPr>
              <a:xfrm rot="666600">
                <a:off x="7053480" y="26571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5" y="48"/>
                      <a:pt x="1" y="302"/>
                      <a:pt x="51" y="555"/>
                    </a:cubicBezTo>
                    <a:cubicBezTo>
                      <a:pt x="85" y="789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7" y="936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8" name="Google Shape;446;p28"/>
              <p:cNvSpPr/>
              <p:nvPr/>
            </p:nvSpPr>
            <p:spPr>
              <a:xfrm rot="666600">
                <a:off x="7205760" y="2657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1"/>
                    </a:moveTo>
                    <a:cubicBezTo>
                      <a:pt x="470" y="1"/>
                      <a:pt x="444" y="2"/>
                      <a:pt x="419" y="6"/>
                    </a:cubicBezTo>
                    <a:cubicBezTo>
                      <a:pt x="165" y="57"/>
                      <a:pt x="0" y="310"/>
                      <a:pt x="38" y="564"/>
                    </a:cubicBezTo>
                    <a:cubicBezTo>
                      <a:pt x="83" y="798"/>
                      <a:pt x="284" y="954"/>
                      <a:pt x="504" y="954"/>
                    </a:cubicBezTo>
                    <a:cubicBezTo>
                      <a:pt x="534" y="954"/>
                      <a:pt x="565" y="951"/>
                      <a:pt x="596" y="944"/>
                    </a:cubicBezTo>
                    <a:cubicBezTo>
                      <a:pt x="850" y="894"/>
                      <a:pt x="1027" y="653"/>
                      <a:pt x="977" y="387"/>
                    </a:cubicBezTo>
                    <a:cubicBezTo>
                      <a:pt x="931" y="157"/>
                      <a:pt x="73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9" name="Google Shape;447;p28"/>
              <p:cNvSpPr/>
              <p:nvPr/>
            </p:nvSpPr>
            <p:spPr>
              <a:xfrm rot="666600">
                <a:off x="6901560" y="2656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48"/>
                      <a:pt x="0" y="302"/>
                      <a:pt x="51" y="555"/>
                    </a:cubicBezTo>
                    <a:cubicBezTo>
                      <a:pt x="95" y="789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6"/>
                    </a:cubicBezTo>
                    <a:cubicBezTo>
                      <a:pt x="862" y="885"/>
                      <a:pt x="1027" y="644"/>
                      <a:pt x="976" y="378"/>
                    </a:cubicBezTo>
                    <a:cubicBezTo>
                      <a:pt x="943" y="155"/>
                      <a:pt x="743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0" name="Google Shape;448;p28"/>
              <p:cNvSpPr/>
              <p:nvPr/>
            </p:nvSpPr>
            <p:spPr>
              <a:xfrm rot="666600">
                <a:off x="6598440" y="265428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15" y="0"/>
                    </a:moveTo>
                    <a:cubicBezTo>
                      <a:pt x="484" y="0"/>
                      <a:pt x="452" y="3"/>
                      <a:pt x="419" y="9"/>
                    </a:cubicBezTo>
                    <a:cubicBezTo>
                      <a:pt x="165" y="60"/>
                      <a:pt x="1" y="301"/>
                      <a:pt x="39" y="554"/>
                    </a:cubicBezTo>
                    <a:cubicBezTo>
                      <a:pt x="83" y="788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50" y="884"/>
                      <a:pt x="1028" y="643"/>
                      <a:pt x="977" y="377"/>
                    </a:cubicBezTo>
                    <a:cubicBezTo>
                      <a:pt x="932" y="154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1" name="Google Shape;449;p28"/>
              <p:cNvSpPr/>
              <p:nvPr/>
            </p:nvSpPr>
            <p:spPr>
              <a:xfrm rot="666600">
                <a:off x="6749280" y="26553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78" y="48"/>
                      <a:pt x="0" y="302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6"/>
                    </a:cubicBezTo>
                    <a:cubicBezTo>
                      <a:pt x="863" y="885"/>
                      <a:pt x="1040" y="644"/>
                      <a:pt x="990" y="378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2" name="Google Shape;450;p28"/>
              <p:cNvSpPr/>
              <p:nvPr/>
            </p:nvSpPr>
            <p:spPr>
              <a:xfrm rot="666600">
                <a:off x="6446880" y="25009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3">
                    <a:moveTo>
                      <a:pt x="510" y="0"/>
                    </a:moveTo>
                    <a:cubicBezTo>
                      <a:pt x="481" y="0"/>
                      <a:pt x="450" y="3"/>
                      <a:pt x="419" y="9"/>
                    </a:cubicBezTo>
                    <a:cubicBezTo>
                      <a:pt x="166" y="59"/>
                      <a:pt x="1" y="300"/>
                      <a:pt x="52" y="567"/>
                    </a:cubicBezTo>
                    <a:cubicBezTo>
                      <a:pt x="86" y="796"/>
                      <a:pt x="296" y="953"/>
                      <a:pt x="524" y="953"/>
                    </a:cubicBezTo>
                    <a:cubicBezTo>
                      <a:pt x="548" y="953"/>
                      <a:pt x="572" y="951"/>
                      <a:pt x="597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3" name="Google Shape;451;p28"/>
              <p:cNvSpPr/>
              <p:nvPr/>
            </p:nvSpPr>
            <p:spPr>
              <a:xfrm rot="666600">
                <a:off x="6142680" y="24987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78" y="60"/>
                      <a:pt x="1" y="313"/>
                      <a:pt x="52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1" y="953"/>
                      <a:pt x="585" y="951"/>
                      <a:pt x="609" y="947"/>
                    </a:cubicBezTo>
                    <a:cubicBezTo>
                      <a:pt x="863" y="897"/>
                      <a:pt x="1028" y="643"/>
                      <a:pt x="990" y="389"/>
                    </a:cubicBezTo>
                    <a:cubicBezTo>
                      <a:pt x="945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4" name="Google Shape;452;p28"/>
              <p:cNvSpPr/>
              <p:nvPr/>
            </p:nvSpPr>
            <p:spPr>
              <a:xfrm rot="666600">
                <a:off x="6294960" y="24998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00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7"/>
                    </a:cubicBezTo>
                    <a:cubicBezTo>
                      <a:pt x="863" y="896"/>
                      <a:pt x="1027" y="643"/>
                      <a:pt x="977" y="389"/>
                    </a:cubicBezTo>
                    <a:cubicBezTo>
                      <a:pt x="943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5" name="Google Shape;453;p28"/>
              <p:cNvSpPr/>
              <p:nvPr/>
            </p:nvSpPr>
            <p:spPr>
              <a:xfrm rot="666600">
                <a:off x="5990760" y="249840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80" y="953"/>
                      <a:pt x="609" y="947"/>
                    </a:cubicBezTo>
                    <a:cubicBezTo>
                      <a:pt x="862" y="897"/>
                      <a:pt x="1040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6" name="Google Shape;454;p28"/>
              <p:cNvSpPr/>
              <p:nvPr/>
            </p:nvSpPr>
            <p:spPr>
              <a:xfrm rot="666600">
                <a:off x="5687280" y="24958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7" name="Google Shape;455;p28"/>
              <p:cNvSpPr/>
              <p:nvPr/>
            </p:nvSpPr>
            <p:spPr>
              <a:xfrm rot="666600">
                <a:off x="5839200" y="24969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85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3" y="897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8" name="Google Shape;456;p28"/>
              <p:cNvSpPr/>
              <p:nvPr/>
            </p:nvSpPr>
            <p:spPr>
              <a:xfrm rot="666600">
                <a:off x="7358400" y="250704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9" h="944">
                    <a:moveTo>
                      <a:pt x="525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60"/>
                      <a:pt x="1" y="301"/>
                      <a:pt x="52" y="554"/>
                    </a:cubicBezTo>
                    <a:cubicBezTo>
                      <a:pt x="96" y="788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84"/>
                      <a:pt x="1028" y="643"/>
                      <a:pt x="990" y="377"/>
                    </a:cubicBezTo>
                    <a:cubicBezTo>
                      <a:pt x="945" y="154"/>
                      <a:pt x="745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9" name="Google Shape;457;p28"/>
              <p:cNvSpPr/>
              <p:nvPr/>
            </p:nvSpPr>
            <p:spPr>
              <a:xfrm rot="666600">
                <a:off x="7054560" y="25052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3" y="0"/>
                      <a:pt x="451" y="3"/>
                      <a:pt x="419" y="9"/>
                    </a:cubicBezTo>
                    <a:cubicBezTo>
                      <a:pt x="165" y="60"/>
                      <a:pt x="1" y="301"/>
                      <a:pt x="51" y="567"/>
                    </a:cubicBezTo>
                    <a:cubicBezTo>
                      <a:pt x="85" y="790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32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0" name="Google Shape;458;p28"/>
              <p:cNvSpPr/>
              <p:nvPr/>
            </p:nvSpPr>
            <p:spPr>
              <a:xfrm rot="666600">
                <a:off x="7205760" y="25063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6" y="788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84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1" name="Google Shape;459;p28"/>
              <p:cNvSpPr/>
              <p:nvPr/>
            </p:nvSpPr>
            <p:spPr>
              <a:xfrm rot="666600">
                <a:off x="6902280" y="25041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96" y="790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44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2" name="Google Shape;460;p28"/>
              <p:cNvSpPr/>
              <p:nvPr/>
            </p:nvSpPr>
            <p:spPr>
              <a:xfrm rot="666600">
                <a:off x="6598080" y="25023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10"/>
                    </a:cubicBezTo>
                    <a:cubicBezTo>
                      <a:pt x="178" y="60"/>
                      <a:pt x="1" y="301"/>
                      <a:pt x="52" y="568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09" y="935"/>
                    </a:cubicBezTo>
                    <a:cubicBezTo>
                      <a:pt x="863" y="897"/>
                      <a:pt x="1041" y="644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3" name="Google Shape;461;p28"/>
              <p:cNvSpPr/>
              <p:nvPr/>
            </p:nvSpPr>
            <p:spPr>
              <a:xfrm rot="666600">
                <a:off x="6750360" y="2503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10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97"/>
                      <a:pt x="1027" y="644"/>
                      <a:pt x="989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4" name="Google Shape;462;p28"/>
              <p:cNvSpPr/>
              <p:nvPr/>
            </p:nvSpPr>
            <p:spPr>
              <a:xfrm rot="666600">
                <a:off x="6447960" y="23490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85" y="791"/>
                      <a:pt x="287" y="956"/>
                      <a:pt x="509" y="956"/>
                    </a:cubicBezTo>
                    <a:cubicBezTo>
                      <a:pt x="538" y="956"/>
                      <a:pt x="568" y="953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5" name="Google Shape;463;p28"/>
              <p:cNvSpPr/>
              <p:nvPr/>
            </p:nvSpPr>
            <p:spPr>
              <a:xfrm rot="666600">
                <a:off x="6143760" y="23468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78" y="60"/>
                      <a:pt x="1" y="314"/>
                      <a:pt x="51" y="567"/>
                    </a:cubicBezTo>
                    <a:cubicBezTo>
                      <a:pt x="96" y="792"/>
                      <a:pt x="290" y="956"/>
                      <a:pt x="518" y="956"/>
                    </a:cubicBezTo>
                    <a:cubicBezTo>
                      <a:pt x="548" y="956"/>
                      <a:pt x="579" y="954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6" name="Google Shape;464;p28"/>
              <p:cNvSpPr/>
              <p:nvPr/>
            </p:nvSpPr>
            <p:spPr>
              <a:xfrm rot="666600">
                <a:off x="6296040" y="23479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6" y="791"/>
                      <a:pt x="289" y="956"/>
                      <a:pt x="518" y="956"/>
                    </a:cubicBezTo>
                    <a:cubicBezTo>
                      <a:pt x="548" y="956"/>
                      <a:pt x="578" y="953"/>
                      <a:pt x="609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65"/>
                      <a:pt x="738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7" name="Google Shape;465;p28"/>
              <p:cNvSpPr/>
              <p:nvPr/>
            </p:nvSpPr>
            <p:spPr>
              <a:xfrm rot="666600">
                <a:off x="5991480" y="234612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04" y="1"/>
                    </a:moveTo>
                    <a:cubicBezTo>
                      <a:pt x="480" y="1"/>
                      <a:pt x="456" y="3"/>
                      <a:pt x="431" y="6"/>
                    </a:cubicBezTo>
                    <a:cubicBezTo>
                      <a:pt x="178" y="57"/>
                      <a:pt x="0" y="311"/>
                      <a:pt x="51" y="564"/>
                    </a:cubicBezTo>
                    <a:cubicBezTo>
                      <a:pt x="96" y="789"/>
                      <a:pt x="299" y="953"/>
                      <a:pt x="521" y="953"/>
                    </a:cubicBezTo>
                    <a:cubicBezTo>
                      <a:pt x="550" y="953"/>
                      <a:pt x="579" y="951"/>
                      <a:pt x="609" y="945"/>
                    </a:cubicBezTo>
                    <a:cubicBezTo>
                      <a:pt x="862" y="894"/>
                      <a:pt x="1040" y="653"/>
                      <a:pt x="989" y="387"/>
                    </a:cubicBezTo>
                    <a:cubicBezTo>
                      <a:pt x="943" y="158"/>
                      <a:pt x="732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8" name="Google Shape;466;p28"/>
              <p:cNvSpPr/>
              <p:nvPr/>
            </p:nvSpPr>
            <p:spPr>
              <a:xfrm rot="666600">
                <a:off x="5688000" y="23446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47"/>
                      <a:pt x="1" y="301"/>
                      <a:pt x="51" y="555"/>
                    </a:cubicBezTo>
                    <a:cubicBezTo>
                      <a:pt x="96" y="788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77" y="377"/>
                    </a:cubicBezTo>
                    <a:cubicBezTo>
                      <a:pt x="944" y="154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9" name="Google Shape;467;p28"/>
              <p:cNvSpPr/>
              <p:nvPr/>
            </p:nvSpPr>
            <p:spPr>
              <a:xfrm rot="666600">
                <a:off x="5840280" y="23450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9" y="6"/>
                    </a:cubicBezTo>
                    <a:cubicBezTo>
                      <a:pt x="165" y="56"/>
                      <a:pt x="0" y="310"/>
                      <a:pt x="51" y="563"/>
                    </a:cubicBezTo>
                    <a:cubicBezTo>
                      <a:pt x="84" y="797"/>
                      <a:pt x="284" y="953"/>
                      <a:pt x="504" y="953"/>
                    </a:cubicBezTo>
                    <a:cubicBezTo>
                      <a:pt x="535" y="953"/>
                      <a:pt x="565" y="950"/>
                      <a:pt x="596" y="944"/>
                    </a:cubicBezTo>
                    <a:cubicBezTo>
                      <a:pt x="863" y="893"/>
                      <a:pt x="1027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0" name="Google Shape;468;p28"/>
              <p:cNvSpPr/>
              <p:nvPr/>
            </p:nvSpPr>
            <p:spPr>
              <a:xfrm rot="666600">
                <a:off x="7359120" y="23551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3"/>
                      <a:pt x="432" y="10"/>
                    </a:cubicBezTo>
                    <a:cubicBezTo>
                      <a:pt x="178" y="60"/>
                      <a:pt x="1" y="301"/>
                      <a:pt x="52" y="568"/>
                    </a:cubicBezTo>
                    <a:cubicBezTo>
                      <a:pt x="96" y="790"/>
                      <a:pt x="287" y="944"/>
                      <a:pt x="513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97"/>
                      <a:pt x="1028" y="644"/>
                      <a:pt x="990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1" name="Google Shape;469;p28"/>
              <p:cNvSpPr/>
              <p:nvPr/>
            </p:nvSpPr>
            <p:spPr>
              <a:xfrm rot="666600">
                <a:off x="7055640" y="23529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5" y="60"/>
                      <a:pt x="0" y="300"/>
                      <a:pt x="51" y="567"/>
                    </a:cubicBezTo>
                    <a:cubicBezTo>
                      <a:pt x="86" y="796"/>
                      <a:pt x="296" y="953"/>
                      <a:pt x="523" y="953"/>
                    </a:cubicBezTo>
                    <a:cubicBezTo>
                      <a:pt x="548" y="953"/>
                      <a:pt x="572" y="951"/>
                      <a:pt x="596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2" name="Google Shape;470;p28"/>
              <p:cNvSpPr/>
              <p:nvPr/>
            </p:nvSpPr>
            <p:spPr>
              <a:xfrm rot="666600">
                <a:off x="7206840" y="23544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4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0"/>
                      <a:pt x="0" y="301"/>
                      <a:pt x="51" y="568"/>
                    </a:cubicBezTo>
                    <a:cubicBezTo>
                      <a:pt x="97" y="797"/>
                      <a:pt x="308" y="954"/>
                      <a:pt x="536" y="954"/>
                    </a:cubicBezTo>
                    <a:cubicBezTo>
                      <a:pt x="560" y="954"/>
                      <a:pt x="585" y="952"/>
                      <a:pt x="609" y="948"/>
                    </a:cubicBezTo>
                    <a:cubicBezTo>
                      <a:pt x="863" y="897"/>
                      <a:pt x="1040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3" name="Google Shape;471;p28"/>
              <p:cNvSpPr/>
              <p:nvPr/>
            </p:nvSpPr>
            <p:spPr>
              <a:xfrm rot="666600">
                <a:off x="6903360" y="2351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97" y="796"/>
                      <a:pt x="299" y="953"/>
                      <a:pt x="533" y="953"/>
                    </a:cubicBezTo>
                    <a:cubicBezTo>
                      <a:pt x="558" y="953"/>
                      <a:pt x="584" y="951"/>
                      <a:pt x="610" y="947"/>
                    </a:cubicBezTo>
                    <a:cubicBezTo>
                      <a:pt x="863" y="897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4" name="Google Shape;472;p28"/>
              <p:cNvSpPr/>
              <p:nvPr/>
            </p:nvSpPr>
            <p:spPr>
              <a:xfrm rot="666600">
                <a:off x="6599160" y="23500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60"/>
                      <a:pt x="1" y="313"/>
                      <a:pt x="51" y="567"/>
                    </a:cubicBezTo>
                    <a:cubicBezTo>
                      <a:pt x="96" y="791"/>
                      <a:pt x="300" y="956"/>
                      <a:pt x="522" y="956"/>
                    </a:cubicBezTo>
                    <a:cubicBezTo>
                      <a:pt x="551" y="956"/>
                      <a:pt x="580" y="953"/>
                      <a:pt x="609" y="947"/>
                    </a:cubicBezTo>
                    <a:cubicBezTo>
                      <a:pt x="863" y="897"/>
                      <a:pt x="1041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5" name="Google Shape;473;p28"/>
              <p:cNvSpPr/>
              <p:nvPr/>
            </p:nvSpPr>
            <p:spPr>
              <a:xfrm rot="666600">
                <a:off x="6751440" y="23508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8" y="953"/>
                      <a:pt x="609" y="947"/>
                    </a:cubicBezTo>
                    <a:cubicBezTo>
                      <a:pt x="863" y="897"/>
                      <a:pt x="1027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6" name="Google Shape;474;p28"/>
              <p:cNvSpPr/>
              <p:nvPr/>
            </p:nvSpPr>
            <p:spPr>
              <a:xfrm rot="666600">
                <a:off x="6449040" y="21970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0"/>
                    </a:moveTo>
                    <a:cubicBezTo>
                      <a:pt x="470" y="0"/>
                      <a:pt x="445" y="2"/>
                      <a:pt x="419" y="6"/>
                    </a:cubicBezTo>
                    <a:cubicBezTo>
                      <a:pt x="166" y="56"/>
                      <a:pt x="1" y="310"/>
                      <a:pt x="39" y="564"/>
                    </a:cubicBezTo>
                    <a:cubicBezTo>
                      <a:pt x="83" y="797"/>
                      <a:pt x="284" y="953"/>
                      <a:pt x="505" y="953"/>
                    </a:cubicBezTo>
                    <a:cubicBezTo>
                      <a:pt x="535" y="953"/>
                      <a:pt x="566" y="950"/>
                      <a:pt x="597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7" name="Google Shape;475;p28"/>
              <p:cNvSpPr/>
              <p:nvPr/>
            </p:nvSpPr>
            <p:spPr>
              <a:xfrm rot="666600">
                <a:off x="6144840" y="2195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5" y="48"/>
                      <a:pt x="1" y="301"/>
                      <a:pt x="51" y="555"/>
                    </a:cubicBezTo>
                    <a:cubicBezTo>
                      <a:pt x="96" y="789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90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8" name="Google Shape;476;p28"/>
              <p:cNvSpPr/>
              <p:nvPr/>
            </p:nvSpPr>
            <p:spPr>
              <a:xfrm rot="666600">
                <a:off x="6296760" y="2196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65" y="47"/>
                      <a:pt x="0" y="301"/>
                      <a:pt x="51" y="555"/>
                    </a:cubicBezTo>
                    <a:cubicBezTo>
                      <a:pt x="95" y="789"/>
                      <a:pt x="287" y="944"/>
                      <a:pt x="505" y="944"/>
                    </a:cubicBezTo>
                    <a:cubicBezTo>
                      <a:pt x="535" y="944"/>
                      <a:pt x="565" y="941"/>
                      <a:pt x="596" y="935"/>
                    </a:cubicBezTo>
                    <a:cubicBezTo>
                      <a:pt x="862" y="884"/>
                      <a:pt x="1027" y="643"/>
                      <a:pt x="977" y="377"/>
                    </a:cubicBezTo>
                    <a:cubicBezTo>
                      <a:pt x="932" y="154"/>
                      <a:pt x="741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9" name="Google Shape;477;p28"/>
              <p:cNvSpPr/>
              <p:nvPr/>
            </p:nvSpPr>
            <p:spPr>
              <a:xfrm rot="666600">
                <a:off x="5992560" y="21949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0" h="945">
                    <a:moveTo>
                      <a:pt x="524" y="0"/>
                    </a:moveTo>
                    <a:cubicBezTo>
                      <a:pt x="493" y="0"/>
                      <a:pt x="462" y="3"/>
                      <a:pt x="431" y="10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5" y="789"/>
                      <a:pt x="296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2" y="884"/>
                      <a:pt x="1040" y="644"/>
                      <a:pt x="989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0" name="Google Shape;478;p28"/>
              <p:cNvSpPr/>
              <p:nvPr/>
            </p:nvSpPr>
            <p:spPr>
              <a:xfrm rot="666600">
                <a:off x="5689080" y="21924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5" y="60"/>
                      <a:pt x="1" y="301"/>
                      <a:pt x="51" y="568"/>
                    </a:cubicBezTo>
                    <a:cubicBezTo>
                      <a:pt x="96" y="790"/>
                      <a:pt x="287" y="945"/>
                      <a:pt x="513" y="945"/>
                    </a:cubicBezTo>
                    <a:cubicBezTo>
                      <a:pt x="545" y="945"/>
                      <a:pt x="577" y="942"/>
                      <a:pt x="609" y="935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32" y="156"/>
                      <a:pt x="741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1" name="Google Shape;479;p28"/>
              <p:cNvSpPr/>
              <p:nvPr/>
            </p:nvSpPr>
            <p:spPr>
              <a:xfrm rot="666600">
                <a:off x="5841360" y="2193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9" y="10"/>
                    </a:cubicBezTo>
                    <a:cubicBezTo>
                      <a:pt x="165" y="60"/>
                      <a:pt x="0" y="301"/>
                      <a:pt x="38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62" y="885"/>
                      <a:pt x="1027" y="644"/>
                      <a:pt x="977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2" name="Google Shape;480;p28"/>
              <p:cNvSpPr/>
              <p:nvPr/>
            </p:nvSpPr>
            <p:spPr>
              <a:xfrm rot="666600">
                <a:off x="7360200" y="22028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3" name="Google Shape;481;p28"/>
              <p:cNvSpPr/>
              <p:nvPr/>
            </p:nvSpPr>
            <p:spPr>
              <a:xfrm rot="666600">
                <a:off x="7056720" y="22010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3"/>
                      <a:pt x="419" y="9"/>
                    </a:cubicBezTo>
                    <a:cubicBezTo>
                      <a:pt x="165" y="60"/>
                      <a:pt x="0" y="314"/>
                      <a:pt x="38" y="567"/>
                    </a:cubicBezTo>
                    <a:cubicBezTo>
                      <a:pt x="83" y="792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4" name="Google Shape;482;p28"/>
              <p:cNvSpPr/>
              <p:nvPr/>
            </p:nvSpPr>
            <p:spPr>
              <a:xfrm rot="666600">
                <a:off x="7207920" y="220212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7">
                    <a:moveTo>
                      <a:pt x="519" y="1"/>
                    </a:moveTo>
                    <a:cubicBezTo>
                      <a:pt x="490" y="1"/>
                      <a:pt x="461" y="3"/>
                      <a:pt x="431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80" y="953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4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5" name="Google Shape;483;p28"/>
              <p:cNvSpPr/>
              <p:nvPr/>
            </p:nvSpPr>
            <p:spPr>
              <a:xfrm rot="666600">
                <a:off x="6904440" y="21999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9"/>
                    </a:cubicBezTo>
                    <a:cubicBezTo>
                      <a:pt x="166" y="60"/>
                      <a:pt x="1" y="314"/>
                      <a:pt x="51" y="567"/>
                    </a:cubicBezTo>
                    <a:cubicBezTo>
                      <a:pt x="96" y="792"/>
                      <a:pt x="290" y="956"/>
                      <a:pt x="510" y="956"/>
                    </a:cubicBezTo>
                    <a:cubicBezTo>
                      <a:pt x="538" y="956"/>
                      <a:pt x="567" y="954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9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6" name="Google Shape;484;p28"/>
              <p:cNvSpPr/>
              <p:nvPr/>
            </p:nvSpPr>
            <p:spPr>
              <a:xfrm rot="666600">
                <a:off x="6600240" y="219816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05" y="0"/>
                    </a:moveTo>
                    <a:cubicBezTo>
                      <a:pt x="481" y="0"/>
                      <a:pt x="456" y="2"/>
                      <a:pt x="432" y="6"/>
                    </a:cubicBezTo>
                    <a:cubicBezTo>
                      <a:pt x="178" y="56"/>
                      <a:pt x="1" y="310"/>
                      <a:pt x="51" y="563"/>
                    </a:cubicBezTo>
                    <a:cubicBezTo>
                      <a:pt x="96" y="797"/>
                      <a:pt x="297" y="953"/>
                      <a:pt x="517" y="953"/>
                    </a:cubicBezTo>
                    <a:cubicBezTo>
                      <a:pt x="548" y="953"/>
                      <a:pt x="578" y="950"/>
                      <a:pt x="609" y="944"/>
                    </a:cubicBezTo>
                    <a:cubicBezTo>
                      <a:pt x="863" y="893"/>
                      <a:pt x="1040" y="652"/>
                      <a:pt x="990" y="386"/>
                    </a:cubicBezTo>
                    <a:cubicBezTo>
                      <a:pt x="944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7" name="Google Shape;485;p28"/>
              <p:cNvSpPr/>
              <p:nvPr/>
            </p:nvSpPr>
            <p:spPr>
              <a:xfrm rot="666600">
                <a:off x="6752520" y="2198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04" y="0"/>
                    </a:moveTo>
                    <a:cubicBezTo>
                      <a:pt x="480" y="0"/>
                      <a:pt x="456" y="2"/>
                      <a:pt x="431" y="5"/>
                    </a:cubicBezTo>
                    <a:cubicBezTo>
                      <a:pt x="165" y="56"/>
                      <a:pt x="0" y="310"/>
                      <a:pt x="51" y="563"/>
                    </a:cubicBezTo>
                    <a:cubicBezTo>
                      <a:pt x="96" y="788"/>
                      <a:pt x="289" y="952"/>
                      <a:pt x="518" y="952"/>
                    </a:cubicBezTo>
                    <a:cubicBezTo>
                      <a:pt x="548" y="952"/>
                      <a:pt x="578" y="950"/>
                      <a:pt x="609" y="944"/>
                    </a:cubicBezTo>
                    <a:cubicBezTo>
                      <a:pt x="862" y="893"/>
                      <a:pt x="1027" y="639"/>
                      <a:pt x="989" y="386"/>
                    </a:cubicBezTo>
                    <a:cubicBezTo>
                      <a:pt x="943" y="157"/>
                      <a:pt x="732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688" name="Google Shape;486;p28"/>
            <p:cNvSpPr/>
            <p:nvPr/>
          </p:nvSpPr>
          <p:spPr>
            <a:xfrm rot="20263200">
              <a:off x="6793200" y="2120040"/>
              <a:ext cx="1100520" cy="660960"/>
            </a:xfrm>
            <a:custGeom>
              <a:avLst/>
              <a:gdLst>
                <a:gd name="textAreaLeft" fmla="*/ 0 w 1100520"/>
                <a:gd name="textAreaRight" fmla="*/ 1100880 w 1100520"/>
                <a:gd name="textAreaTop" fmla="*/ 0 h 660960"/>
                <a:gd name="textAreaBottom" fmla="*/ 661320 h 660960"/>
              </a:gdLst>
              <a:ahLst/>
              <a:cxnLst/>
              <a:rect l="textAreaLeft" t="textAreaTop" r="textAreaRight" b="textAreaBottom"/>
              <a:pathLst>
                <a:path w="13975" h="8396">
                  <a:moveTo>
                    <a:pt x="1370" y="1"/>
                  </a:moveTo>
                  <a:lnTo>
                    <a:pt x="1" y="774"/>
                  </a:lnTo>
                  <a:lnTo>
                    <a:pt x="1434" y="4705"/>
                  </a:lnTo>
                  <a:lnTo>
                    <a:pt x="4604" y="3285"/>
                  </a:lnTo>
                  <a:lnTo>
                    <a:pt x="5796" y="6544"/>
                  </a:lnTo>
                  <a:lnTo>
                    <a:pt x="8966" y="5136"/>
                  </a:lnTo>
                  <a:lnTo>
                    <a:pt x="10158" y="8395"/>
                  </a:lnTo>
                  <a:lnTo>
                    <a:pt x="13974" y="6696"/>
                  </a:lnTo>
                  <a:lnTo>
                    <a:pt x="13569" y="5174"/>
                  </a:lnTo>
                  <a:lnTo>
                    <a:pt x="11045" y="6290"/>
                  </a:lnTo>
                  <a:lnTo>
                    <a:pt x="9853" y="3031"/>
                  </a:lnTo>
                  <a:lnTo>
                    <a:pt x="6683" y="4439"/>
                  </a:lnTo>
                  <a:lnTo>
                    <a:pt x="5491" y="1180"/>
                  </a:lnTo>
                  <a:lnTo>
                    <a:pt x="2321" y="2600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689" name="Google Shape;487;p28"/>
            <p:cNvGrpSpPr/>
            <p:nvPr/>
          </p:nvGrpSpPr>
          <p:grpSpPr>
            <a:xfrm>
              <a:off x="7089120" y="1614960"/>
              <a:ext cx="574560" cy="572400"/>
              <a:chOff x="7089120" y="1614960"/>
              <a:chExt cx="574560" cy="572400"/>
            </a:xfrm>
          </p:grpSpPr>
          <p:sp>
            <p:nvSpPr>
              <p:cNvPr id="690" name="Google Shape;488;p28"/>
              <p:cNvSpPr/>
              <p:nvPr/>
            </p:nvSpPr>
            <p:spPr>
              <a:xfrm>
                <a:off x="7089120" y="1614960"/>
                <a:ext cx="574560" cy="572400"/>
              </a:xfrm>
              <a:custGeom>
                <a:avLst/>
                <a:gdLst>
                  <a:gd name="textAreaLeft" fmla="*/ 0 w 574560"/>
                  <a:gd name="textAreaRight" fmla="*/ 574920 w 574560"/>
                  <a:gd name="textAreaTop" fmla="*/ 0 h 572400"/>
                  <a:gd name="textAreaBottom" fmla="*/ 572760 h 572400"/>
                </a:gdLst>
                <a:ahLst/>
                <a:cxnLst/>
                <a:rect l="textAreaLeft" t="textAreaTop" r="textAreaRight" b="textAreaBottom"/>
                <a:pathLst>
                  <a:path w="13680" h="13628">
                    <a:moveTo>
                      <a:pt x="6882" y="1031"/>
                    </a:moveTo>
                    <a:cubicBezTo>
                      <a:pt x="10077" y="1052"/>
                      <a:pt x="12649" y="3654"/>
                      <a:pt x="12628" y="6851"/>
                    </a:cubicBezTo>
                    <a:cubicBezTo>
                      <a:pt x="12596" y="10036"/>
                      <a:pt x="10015" y="12597"/>
                      <a:pt x="6840" y="12597"/>
                    </a:cubicBezTo>
                    <a:lnTo>
                      <a:pt x="6798" y="12597"/>
                    </a:lnTo>
                    <a:cubicBezTo>
                      <a:pt x="3602" y="12576"/>
                      <a:pt x="1031" y="9963"/>
                      <a:pt x="1052" y="6767"/>
                    </a:cubicBezTo>
                    <a:cubicBezTo>
                      <a:pt x="1073" y="3592"/>
                      <a:pt x="3665" y="1031"/>
                      <a:pt x="6840" y="1031"/>
                    </a:cubicBezTo>
                    <a:close/>
                    <a:moveTo>
                      <a:pt x="6840" y="1"/>
                    </a:moveTo>
                    <a:cubicBezTo>
                      <a:pt x="5029" y="1"/>
                      <a:pt x="3321" y="698"/>
                      <a:pt x="2041" y="1979"/>
                    </a:cubicBezTo>
                    <a:cubicBezTo>
                      <a:pt x="750" y="3249"/>
                      <a:pt x="42" y="4956"/>
                      <a:pt x="21" y="6767"/>
                    </a:cubicBezTo>
                    <a:cubicBezTo>
                      <a:pt x="0" y="10525"/>
                      <a:pt x="3040" y="13596"/>
                      <a:pt x="6788" y="13627"/>
                    </a:cubicBezTo>
                    <a:lnTo>
                      <a:pt x="6840" y="13627"/>
                    </a:lnTo>
                    <a:cubicBezTo>
                      <a:pt x="8651" y="13627"/>
                      <a:pt x="10359" y="12919"/>
                      <a:pt x="11639" y="11649"/>
                    </a:cubicBezTo>
                    <a:cubicBezTo>
                      <a:pt x="12930" y="10369"/>
                      <a:pt x="13637" y="8672"/>
                      <a:pt x="13648" y="6861"/>
                    </a:cubicBezTo>
                    <a:cubicBezTo>
                      <a:pt x="13679" y="3103"/>
                      <a:pt x="10639" y="22"/>
                      <a:pt x="6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91" name="Google Shape;489;p28"/>
              <p:cNvSpPr/>
              <p:nvPr/>
            </p:nvSpPr>
            <p:spPr>
              <a:xfrm>
                <a:off x="7119720" y="1644840"/>
                <a:ext cx="513720" cy="512280"/>
              </a:xfrm>
              <a:custGeom>
                <a:avLst/>
                <a:gdLst>
                  <a:gd name="textAreaLeft" fmla="*/ 0 w 513720"/>
                  <a:gd name="textAreaRight" fmla="*/ 514080 w 513720"/>
                  <a:gd name="textAreaTop" fmla="*/ 0 h 512280"/>
                  <a:gd name="textAreaBottom" fmla="*/ 512640 h 512280"/>
                </a:gdLst>
                <a:ahLst/>
                <a:cxnLst/>
                <a:rect l="textAreaLeft" t="textAreaTop" r="textAreaRight" b="textAreaBottom"/>
                <a:pathLst>
                  <a:path w="12234" h="12202">
                    <a:moveTo>
                      <a:pt x="6112" y="1"/>
                    </a:moveTo>
                    <a:cubicBezTo>
                      <a:pt x="2770" y="1"/>
                      <a:pt x="33" y="2717"/>
                      <a:pt x="12" y="6059"/>
                    </a:cubicBezTo>
                    <a:cubicBezTo>
                      <a:pt x="1" y="7693"/>
                      <a:pt x="626" y="9224"/>
                      <a:pt x="1771" y="10390"/>
                    </a:cubicBezTo>
                    <a:cubicBezTo>
                      <a:pt x="2916" y="11545"/>
                      <a:pt x="4436" y="12190"/>
                      <a:pt x="6070" y="12201"/>
                    </a:cubicBezTo>
                    <a:lnTo>
                      <a:pt x="6112" y="12201"/>
                    </a:lnTo>
                    <a:cubicBezTo>
                      <a:pt x="9453" y="12201"/>
                      <a:pt x="12192" y="9484"/>
                      <a:pt x="12212" y="6143"/>
                    </a:cubicBezTo>
                    <a:cubicBezTo>
                      <a:pt x="12233" y="2780"/>
                      <a:pt x="9516" y="22"/>
                      <a:pt x="6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92" name="Google Shape;490;p28"/>
              <p:cNvSpPr/>
              <p:nvPr/>
            </p:nvSpPr>
            <p:spPr>
              <a:xfrm>
                <a:off x="7105680" y="1631520"/>
                <a:ext cx="541080" cy="538560"/>
              </a:xfrm>
              <a:custGeom>
                <a:avLst/>
                <a:gdLst>
                  <a:gd name="textAreaLeft" fmla="*/ 0 w 541080"/>
                  <a:gd name="textAreaRight" fmla="*/ 541440 w 541080"/>
                  <a:gd name="textAreaTop" fmla="*/ 0 h 538560"/>
                  <a:gd name="textAreaBottom" fmla="*/ 538920 h 538560"/>
                </a:gdLst>
                <a:ahLst/>
                <a:cxnLst/>
                <a:rect l="textAreaLeft" t="textAreaTop" r="textAreaRight" b="textAreaBottom"/>
                <a:pathLst>
                  <a:path w="12879" h="12826">
                    <a:moveTo>
                      <a:pt x="6487" y="635"/>
                    </a:moveTo>
                    <a:cubicBezTo>
                      <a:pt x="9682" y="656"/>
                      <a:pt x="12254" y="3258"/>
                      <a:pt x="12233" y="6455"/>
                    </a:cubicBezTo>
                    <a:cubicBezTo>
                      <a:pt x="12201" y="9640"/>
                      <a:pt x="9620" y="12201"/>
                      <a:pt x="6445" y="12201"/>
                    </a:cubicBezTo>
                    <a:lnTo>
                      <a:pt x="6403" y="12201"/>
                    </a:lnTo>
                    <a:cubicBezTo>
                      <a:pt x="3207" y="12180"/>
                      <a:pt x="636" y="9567"/>
                      <a:pt x="657" y="6371"/>
                    </a:cubicBezTo>
                    <a:cubicBezTo>
                      <a:pt x="678" y="3196"/>
                      <a:pt x="3270" y="635"/>
                      <a:pt x="6445" y="635"/>
                    </a:cubicBezTo>
                    <a:close/>
                    <a:moveTo>
                      <a:pt x="6445" y="0"/>
                    </a:moveTo>
                    <a:cubicBezTo>
                      <a:pt x="4738" y="0"/>
                      <a:pt x="3135" y="667"/>
                      <a:pt x="1927" y="1863"/>
                    </a:cubicBezTo>
                    <a:cubicBezTo>
                      <a:pt x="709" y="3061"/>
                      <a:pt x="42" y="4664"/>
                      <a:pt x="32" y="6371"/>
                    </a:cubicBezTo>
                    <a:cubicBezTo>
                      <a:pt x="1" y="9911"/>
                      <a:pt x="2864" y="12805"/>
                      <a:pt x="6403" y="12826"/>
                    </a:cubicBezTo>
                    <a:lnTo>
                      <a:pt x="6445" y="12826"/>
                    </a:lnTo>
                    <a:cubicBezTo>
                      <a:pt x="8152" y="12826"/>
                      <a:pt x="9755" y="12169"/>
                      <a:pt x="10963" y="10962"/>
                    </a:cubicBezTo>
                    <a:cubicBezTo>
                      <a:pt x="12171" y="9765"/>
                      <a:pt x="12847" y="8162"/>
                      <a:pt x="12858" y="6455"/>
                    </a:cubicBezTo>
                    <a:cubicBezTo>
                      <a:pt x="12878" y="2925"/>
                      <a:pt x="10026" y="21"/>
                      <a:pt x="6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93" name="Google Shape;491;p28"/>
              <p:cNvSpPr/>
              <p:nvPr/>
            </p:nvSpPr>
            <p:spPr>
              <a:xfrm>
                <a:off x="7128000" y="1653480"/>
                <a:ext cx="496440" cy="495360"/>
              </a:xfrm>
              <a:custGeom>
                <a:avLst/>
                <a:gdLst>
                  <a:gd name="textAreaLeft" fmla="*/ 0 w 496440"/>
                  <a:gd name="textAreaRight" fmla="*/ 496800 w 496440"/>
                  <a:gd name="textAreaTop" fmla="*/ 0 h 495360"/>
                  <a:gd name="textAreaBottom" fmla="*/ 495720 h 495360"/>
                </a:gdLst>
                <a:ahLst/>
                <a:cxnLst/>
                <a:rect l="textAreaLeft" t="textAreaTop" r="textAreaRight" b="textAreaBottom"/>
                <a:pathLst>
                  <a:path w="11816" h="11796">
                    <a:moveTo>
                      <a:pt x="5955" y="219"/>
                    </a:moveTo>
                    <a:cubicBezTo>
                      <a:pt x="7464" y="230"/>
                      <a:pt x="8890" y="834"/>
                      <a:pt x="9952" y="1916"/>
                    </a:cubicBezTo>
                    <a:cubicBezTo>
                      <a:pt x="11014" y="2988"/>
                      <a:pt x="11597" y="4415"/>
                      <a:pt x="11586" y="5935"/>
                    </a:cubicBezTo>
                    <a:cubicBezTo>
                      <a:pt x="11576" y="7444"/>
                      <a:pt x="10972" y="8870"/>
                      <a:pt x="9900" y="9932"/>
                    </a:cubicBezTo>
                    <a:cubicBezTo>
                      <a:pt x="8828" y="10983"/>
                      <a:pt x="7412" y="11566"/>
                      <a:pt x="5913" y="11566"/>
                    </a:cubicBezTo>
                    <a:lnTo>
                      <a:pt x="5871" y="11566"/>
                    </a:lnTo>
                    <a:cubicBezTo>
                      <a:pt x="4362" y="11556"/>
                      <a:pt x="2936" y="10962"/>
                      <a:pt x="1874" y="9880"/>
                    </a:cubicBezTo>
                    <a:cubicBezTo>
                      <a:pt x="812" y="8797"/>
                      <a:pt x="229" y="7371"/>
                      <a:pt x="239" y="5851"/>
                    </a:cubicBezTo>
                    <a:cubicBezTo>
                      <a:pt x="250" y="4341"/>
                      <a:pt x="854" y="2916"/>
                      <a:pt x="1926" y="1854"/>
                    </a:cubicBezTo>
                    <a:cubicBezTo>
                      <a:pt x="2998" y="802"/>
                      <a:pt x="4414" y="219"/>
                      <a:pt x="5913" y="219"/>
                    </a:cubicBezTo>
                    <a:close/>
                    <a:moveTo>
                      <a:pt x="5913" y="1"/>
                    </a:moveTo>
                    <a:cubicBezTo>
                      <a:pt x="4352" y="1"/>
                      <a:pt x="2883" y="605"/>
                      <a:pt x="1770" y="1697"/>
                    </a:cubicBezTo>
                    <a:cubicBezTo>
                      <a:pt x="646" y="2801"/>
                      <a:pt x="31" y="4279"/>
                      <a:pt x="10" y="5851"/>
                    </a:cubicBezTo>
                    <a:cubicBezTo>
                      <a:pt x="0" y="7434"/>
                      <a:pt x="604" y="8912"/>
                      <a:pt x="1717" y="10036"/>
                    </a:cubicBezTo>
                    <a:cubicBezTo>
                      <a:pt x="2821" y="11160"/>
                      <a:pt x="4299" y="11785"/>
                      <a:pt x="5871" y="11795"/>
                    </a:cubicBezTo>
                    <a:lnTo>
                      <a:pt x="5913" y="11795"/>
                    </a:lnTo>
                    <a:cubicBezTo>
                      <a:pt x="7475" y="11795"/>
                      <a:pt x="8942" y="11191"/>
                      <a:pt x="10056" y="10088"/>
                    </a:cubicBezTo>
                    <a:cubicBezTo>
                      <a:pt x="11170" y="8984"/>
                      <a:pt x="11794" y="7506"/>
                      <a:pt x="11805" y="5935"/>
                    </a:cubicBezTo>
                    <a:cubicBezTo>
                      <a:pt x="11815" y="4362"/>
                      <a:pt x="11211" y="2874"/>
                      <a:pt x="10108" y="1750"/>
                    </a:cubicBezTo>
                    <a:cubicBezTo>
                      <a:pt x="9004" y="635"/>
                      <a:pt x="7526" y="11"/>
                      <a:pt x="5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94" name="Google Shape;492;p28"/>
              <p:cNvSpPr/>
              <p:nvPr/>
            </p:nvSpPr>
            <p:spPr>
              <a:xfrm>
                <a:off x="7264440" y="1761120"/>
                <a:ext cx="83160" cy="1234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1988" h="2947">
                    <a:moveTo>
                      <a:pt x="1009" y="1"/>
                    </a:moveTo>
                    <a:cubicBezTo>
                      <a:pt x="458" y="1"/>
                      <a:pt x="10" y="656"/>
                      <a:pt x="10" y="1468"/>
                    </a:cubicBezTo>
                    <a:cubicBezTo>
                      <a:pt x="0" y="2280"/>
                      <a:pt x="437" y="2946"/>
                      <a:pt x="989" y="2946"/>
                    </a:cubicBezTo>
                    <a:cubicBezTo>
                      <a:pt x="993" y="2946"/>
                      <a:pt x="997" y="2947"/>
                      <a:pt x="1002" y="2947"/>
                    </a:cubicBezTo>
                    <a:cubicBezTo>
                      <a:pt x="1537" y="2947"/>
                      <a:pt x="1978" y="2294"/>
                      <a:pt x="1988" y="1479"/>
                    </a:cubicBezTo>
                    <a:cubicBezTo>
                      <a:pt x="1988" y="667"/>
                      <a:pt x="1551" y="1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95" name="Google Shape;493;p28"/>
              <p:cNvSpPr/>
              <p:nvPr/>
            </p:nvSpPr>
            <p:spPr>
              <a:xfrm>
                <a:off x="7405920" y="1761840"/>
                <a:ext cx="83160" cy="12384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989" h="2958">
                    <a:moveTo>
                      <a:pt x="999" y="1"/>
                    </a:moveTo>
                    <a:cubicBezTo>
                      <a:pt x="458" y="1"/>
                      <a:pt x="11" y="656"/>
                      <a:pt x="11" y="1468"/>
                    </a:cubicBezTo>
                    <a:cubicBezTo>
                      <a:pt x="0" y="2280"/>
                      <a:pt x="437" y="2946"/>
                      <a:pt x="989" y="2957"/>
                    </a:cubicBezTo>
                    <a:cubicBezTo>
                      <a:pt x="1531" y="2957"/>
                      <a:pt x="1978" y="2301"/>
                      <a:pt x="1978" y="1489"/>
                    </a:cubicBezTo>
                    <a:cubicBezTo>
                      <a:pt x="1989" y="667"/>
                      <a:pt x="1552" y="11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96" name="Google Shape;494;p28"/>
              <p:cNvSpPr/>
              <p:nvPr/>
            </p:nvSpPr>
            <p:spPr>
              <a:xfrm>
                <a:off x="7226640" y="1925280"/>
                <a:ext cx="302040" cy="156240"/>
              </a:xfrm>
              <a:custGeom>
                <a:avLst/>
                <a:gdLst>
                  <a:gd name="textAreaLeft" fmla="*/ 0 w 302040"/>
                  <a:gd name="textAreaRight" fmla="*/ 302400 w 302040"/>
                  <a:gd name="textAreaTop" fmla="*/ 0 h 156240"/>
                  <a:gd name="textAreaBottom" fmla="*/ 156600 h 156240"/>
                </a:gdLst>
                <a:ahLst/>
                <a:cxnLst/>
                <a:rect l="textAreaLeft" t="textAreaTop" r="textAreaRight" b="textAreaBottom"/>
                <a:pathLst>
                  <a:path w="7194" h="3727">
                    <a:moveTo>
                      <a:pt x="125" y="0"/>
                    </a:moveTo>
                    <a:cubicBezTo>
                      <a:pt x="62" y="0"/>
                      <a:pt x="11" y="42"/>
                      <a:pt x="11" y="104"/>
                    </a:cubicBezTo>
                    <a:cubicBezTo>
                      <a:pt x="0" y="2082"/>
                      <a:pt x="1593" y="3706"/>
                      <a:pt x="3581" y="3727"/>
                    </a:cubicBezTo>
                    <a:lnTo>
                      <a:pt x="3602" y="3727"/>
                    </a:lnTo>
                    <a:cubicBezTo>
                      <a:pt x="4550" y="3727"/>
                      <a:pt x="5445" y="3352"/>
                      <a:pt x="6132" y="2686"/>
                    </a:cubicBezTo>
                    <a:cubicBezTo>
                      <a:pt x="6808" y="2020"/>
                      <a:pt x="7194" y="1114"/>
                      <a:pt x="7194" y="157"/>
                    </a:cubicBezTo>
                    <a:cubicBezTo>
                      <a:pt x="7194" y="94"/>
                      <a:pt x="7152" y="42"/>
                      <a:pt x="7090" y="42"/>
                    </a:cubicBezTo>
                    <a:cubicBezTo>
                      <a:pt x="7027" y="42"/>
                      <a:pt x="6975" y="94"/>
                      <a:pt x="6975" y="157"/>
                    </a:cubicBezTo>
                    <a:cubicBezTo>
                      <a:pt x="6965" y="1052"/>
                      <a:pt x="6611" y="1895"/>
                      <a:pt x="5965" y="2530"/>
                    </a:cubicBezTo>
                    <a:cubicBezTo>
                      <a:pt x="5340" y="3155"/>
                      <a:pt x="4502" y="3498"/>
                      <a:pt x="3622" y="3498"/>
                    </a:cubicBezTo>
                    <a:cubicBezTo>
                      <a:pt x="3608" y="3498"/>
                      <a:pt x="3595" y="3498"/>
                      <a:pt x="3581" y="3498"/>
                    </a:cubicBezTo>
                    <a:cubicBezTo>
                      <a:pt x="1718" y="3488"/>
                      <a:pt x="219" y="1968"/>
                      <a:pt x="240" y="104"/>
                    </a:cubicBezTo>
                    <a:cubicBezTo>
                      <a:pt x="240" y="42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120" bIns="78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97" name="Google Shape;495;p28"/>
              <p:cNvSpPr/>
              <p:nvPr/>
            </p:nvSpPr>
            <p:spPr>
              <a:xfrm>
                <a:off x="7489080" y="1901160"/>
                <a:ext cx="81360" cy="30960"/>
              </a:xfrm>
              <a:custGeom>
                <a:avLst/>
                <a:gdLst>
                  <a:gd name="textAreaLeft" fmla="*/ 0 w 81360"/>
                  <a:gd name="textAreaRight" fmla="*/ 81720 w 81360"/>
                  <a:gd name="textAreaTop" fmla="*/ 0 h 30960"/>
                  <a:gd name="textAreaBottom" fmla="*/ 31320 h 30960"/>
                </a:gdLst>
                <a:ahLst/>
                <a:cxnLst/>
                <a:rect l="textAreaLeft" t="textAreaTop" r="textAreaRight" b="textAreaBottom"/>
                <a:pathLst>
                  <a:path w="1948" h="748">
                    <a:moveTo>
                      <a:pt x="125" y="0"/>
                    </a:moveTo>
                    <a:cubicBezTo>
                      <a:pt x="111" y="0"/>
                      <a:pt x="96" y="3"/>
                      <a:pt x="83" y="8"/>
                    </a:cubicBezTo>
                    <a:cubicBezTo>
                      <a:pt x="21" y="40"/>
                      <a:pt x="0" y="102"/>
                      <a:pt x="21" y="165"/>
                    </a:cubicBezTo>
                    <a:cubicBezTo>
                      <a:pt x="136" y="404"/>
                      <a:pt x="469" y="748"/>
                      <a:pt x="1062" y="748"/>
                    </a:cubicBezTo>
                    <a:cubicBezTo>
                      <a:pt x="1291" y="748"/>
                      <a:pt x="1562" y="695"/>
                      <a:pt x="1864" y="570"/>
                    </a:cubicBezTo>
                    <a:cubicBezTo>
                      <a:pt x="1926" y="539"/>
                      <a:pt x="1947" y="477"/>
                      <a:pt x="1926" y="424"/>
                    </a:cubicBezTo>
                    <a:cubicBezTo>
                      <a:pt x="1911" y="378"/>
                      <a:pt x="1866" y="354"/>
                      <a:pt x="1822" y="354"/>
                    </a:cubicBezTo>
                    <a:cubicBezTo>
                      <a:pt x="1808" y="354"/>
                      <a:pt x="1793" y="357"/>
                      <a:pt x="1781" y="362"/>
                    </a:cubicBezTo>
                    <a:cubicBezTo>
                      <a:pt x="1495" y="482"/>
                      <a:pt x="1257" y="527"/>
                      <a:pt x="1061" y="527"/>
                    </a:cubicBezTo>
                    <a:cubicBezTo>
                      <a:pt x="457" y="527"/>
                      <a:pt x="245" y="94"/>
                      <a:pt x="229" y="70"/>
                    </a:cubicBezTo>
                    <a:cubicBezTo>
                      <a:pt x="213" y="24"/>
                      <a:pt x="16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98" name="Google Shape;496;p28"/>
              <p:cNvSpPr/>
              <p:nvPr/>
            </p:nvSpPr>
            <p:spPr>
              <a:xfrm>
                <a:off x="7185240" y="1899720"/>
                <a:ext cx="82080" cy="30240"/>
              </a:xfrm>
              <a:custGeom>
                <a:avLst/>
                <a:gdLst>
                  <a:gd name="textAreaLeft" fmla="*/ 0 w 82080"/>
                  <a:gd name="textAreaRight" fmla="*/ 82440 w 82080"/>
                  <a:gd name="textAreaTop" fmla="*/ 0 h 30240"/>
                  <a:gd name="textAreaBottom" fmla="*/ 30600 h 30240"/>
                </a:gdLst>
                <a:ahLst/>
                <a:cxnLst/>
                <a:rect l="textAreaLeft" t="textAreaTop" r="textAreaRight" b="textAreaBottom"/>
                <a:pathLst>
                  <a:path w="1958" h="732">
                    <a:moveTo>
                      <a:pt x="1828" y="1"/>
                    </a:moveTo>
                    <a:cubicBezTo>
                      <a:pt x="1786" y="1"/>
                      <a:pt x="1744" y="27"/>
                      <a:pt x="1729" y="65"/>
                    </a:cubicBezTo>
                    <a:cubicBezTo>
                      <a:pt x="1713" y="89"/>
                      <a:pt x="1499" y="508"/>
                      <a:pt x="908" y="508"/>
                    </a:cubicBezTo>
                    <a:cubicBezTo>
                      <a:pt x="709" y="508"/>
                      <a:pt x="468" y="461"/>
                      <a:pt x="178" y="335"/>
                    </a:cubicBezTo>
                    <a:cubicBezTo>
                      <a:pt x="162" y="330"/>
                      <a:pt x="147" y="328"/>
                      <a:pt x="131" y="328"/>
                    </a:cubicBezTo>
                    <a:cubicBezTo>
                      <a:pt x="86" y="328"/>
                      <a:pt x="45" y="351"/>
                      <a:pt x="21" y="398"/>
                    </a:cubicBezTo>
                    <a:cubicBezTo>
                      <a:pt x="0" y="450"/>
                      <a:pt x="32" y="513"/>
                      <a:pt x="84" y="544"/>
                    </a:cubicBezTo>
                    <a:cubicBezTo>
                      <a:pt x="396" y="679"/>
                      <a:pt x="678" y="731"/>
                      <a:pt x="907" y="731"/>
                    </a:cubicBezTo>
                    <a:cubicBezTo>
                      <a:pt x="1479" y="731"/>
                      <a:pt x="1812" y="398"/>
                      <a:pt x="1927" y="159"/>
                    </a:cubicBezTo>
                    <a:cubicBezTo>
                      <a:pt x="1958" y="106"/>
                      <a:pt x="1927" y="34"/>
                      <a:pt x="1874" y="13"/>
                    </a:cubicBezTo>
                    <a:cubicBezTo>
                      <a:pt x="1860" y="4"/>
                      <a:pt x="1844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120" bIns="15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99" name="Google Shape;497;p28"/>
            <p:cNvGrpSpPr/>
            <p:nvPr/>
          </p:nvGrpSpPr>
          <p:grpSpPr>
            <a:xfrm>
              <a:off x="5424840" y="3233520"/>
              <a:ext cx="919080" cy="915480"/>
              <a:chOff x="5424840" y="3233520"/>
              <a:chExt cx="919080" cy="915480"/>
            </a:xfrm>
          </p:grpSpPr>
          <p:sp>
            <p:nvSpPr>
              <p:cNvPr id="700" name="Google Shape;498;p28"/>
              <p:cNvSpPr/>
              <p:nvPr/>
            </p:nvSpPr>
            <p:spPr>
              <a:xfrm>
                <a:off x="5424840" y="3233520"/>
                <a:ext cx="919080" cy="915480"/>
              </a:xfrm>
              <a:custGeom>
                <a:avLst/>
                <a:gdLst>
                  <a:gd name="textAreaLeft" fmla="*/ 0 w 919080"/>
                  <a:gd name="textAreaRight" fmla="*/ 919440 w 919080"/>
                  <a:gd name="textAreaTop" fmla="*/ 0 h 915480"/>
                  <a:gd name="textAreaBottom" fmla="*/ 915840 h 915480"/>
                </a:gdLst>
                <a:ahLst/>
                <a:cxnLst/>
                <a:rect l="textAreaLeft" t="textAreaTop" r="textAreaRight" b="textAreaBottom"/>
                <a:pathLst>
                  <a:path w="13680" h="13628">
                    <a:moveTo>
                      <a:pt x="6882" y="1031"/>
                    </a:moveTo>
                    <a:cubicBezTo>
                      <a:pt x="10077" y="1052"/>
                      <a:pt x="12649" y="3654"/>
                      <a:pt x="12628" y="6851"/>
                    </a:cubicBezTo>
                    <a:cubicBezTo>
                      <a:pt x="12596" y="10036"/>
                      <a:pt x="10015" y="12597"/>
                      <a:pt x="6840" y="12597"/>
                    </a:cubicBezTo>
                    <a:lnTo>
                      <a:pt x="6798" y="12597"/>
                    </a:lnTo>
                    <a:cubicBezTo>
                      <a:pt x="3602" y="12576"/>
                      <a:pt x="1031" y="9963"/>
                      <a:pt x="1052" y="6767"/>
                    </a:cubicBezTo>
                    <a:cubicBezTo>
                      <a:pt x="1073" y="3592"/>
                      <a:pt x="3665" y="1031"/>
                      <a:pt x="6840" y="1031"/>
                    </a:cubicBezTo>
                    <a:close/>
                    <a:moveTo>
                      <a:pt x="6840" y="1"/>
                    </a:moveTo>
                    <a:cubicBezTo>
                      <a:pt x="5029" y="1"/>
                      <a:pt x="3321" y="698"/>
                      <a:pt x="2041" y="1979"/>
                    </a:cubicBezTo>
                    <a:cubicBezTo>
                      <a:pt x="750" y="3249"/>
                      <a:pt x="42" y="4956"/>
                      <a:pt x="21" y="6767"/>
                    </a:cubicBezTo>
                    <a:cubicBezTo>
                      <a:pt x="0" y="10525"/>
                      <a:pt x="3040" y="13596"/>
                      <a:pt x="6788" y="13627"/>
                    </a:cubicBezTo>
                    <a:lnTo>
                      <a:pt x="6840" y="13627"/>
                    </a:lnTo>
                    <a:cubicBezTo>
                      <a:pt x="8651" y="13627"/>
                      <a:pt x="10359" y="12919"/>
                      <a:pt x="11639" y="11649"/>
                    </a:cubicBezTo>
                    <a:cubicBezTo>
                      <a:pt x="12930" y="10369"/>
                      <a:pt x="13637" y="8672"/>
                      <a:pt x="13648" y="6861"/>
                    </a:cubicBezTo>
                    <a:cubicBezTo>
                      <a:pt x="13679" y="3103"/>
                      <a:pt x="10639" y="22"/>
                      <a:pt x="6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1" name="Google Shape;499;p28"/>
              <p:cNvSpPr/>
              <p:nvPr/>
            </p:nvSpPr>
            <p:spPr>
              <a:xfrm>
                <a:off x="5473800" y="3281040"/>
                <a:ext cx="821880" cy="819720"/>
              </a:xfrm>
              <a:custGeom>
                <a:avLst/>
                <a:gdLst>
                  <a:gd name="textAreaLeft" fmla="*/ 0 w 821880"/>
                  <a:gd name="textAreaRight" fmla="*/ 822240 w 821880"/>
                  <a:gd name="textAreaTop" fmla="*/ 0 h 819720"/>
                  <a:gd name="textAreaBottom" fmla="*/ 820080 h 819720"/>
                </a:gdLst>
                <a:ahLst/>
                <a:cxnLst/>
                <a:rect l="textAreaLeft" t="textAreaTop" r="textAreaRight" b="textAreaBottom"/>
                <a:pathLst>
                  <a:path w="12234" h="12202">
                    <a:moveTo>
                      <a:pt x="6112" y="1"/>
                    </a:moveTo>
                    <a:cubicBezTo>
                      <a:pt x="2770" y="1"/>
                      <a:pt x="33" y="2717"/>
                      <a:pt x="12" y="6059"/>
                    </a:cubicBezTo>
                    <a:cubicBezTo>
                      <a:pt x="1" y="7693"/>
                      <a:pt x="626" y="9224"/>
                      <a:pt x="1771" y="10390"/>
                    </a:cubicBezTo>
                    <a:cubicBezTo>
                      <a:pt x="2916" y="11545"/>
                      <a:pt x="4436" y="12190"/>
                      <a:pt x="6070" y="12201"/>
                    </a:cubicBezTo>
                    <a:lnTo>
                      <a:pt x="6112" y="12201"/>
                    </a:lnTo>
                    <a:cubicBezTo>
                      <a:pt x="9453" y="12201"/>
                      <a:pt x="12192" y="9484"/>
                      <a:pt x="12212" y="6143"/>
                    </a:cubicBezTo>
                    <a:cubicBezTo>
                      <a:pt x="12233" y="2780"/>
                      <a:pt x="9516" y="22"/>
                      <a:pt x="6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2" name="Google Shape;500;p28"/>
              <p:cNvSpPr/>
              <p:nvPr/>
            </p:nvSpPr>
            <p:spPr>
              <a:xfrm>
                <a:off x="5451480" y="3260160"/>
                <a:ext cx="865440" cy="861480"/>
              </a:xfrm>
              <a:custGeom>
                <a:avLst/>
                <a:gdLst>
                  <a:gd name="textAreaLeft" fmla="*/ 0 w 865440"/>
                  <a:gd name="textAreaRight" fmla="*/ 865800 w 865440"/>
                  <a:gd name="textAreaTop" fmla="*/ 0 h 861480"/>
                  <a:gd name="textAreaBottom" fmla="*/ 861840 h 861480"/>
                </a:gdLst>
                <a:ahLst/>
                <a:cxnLst/>
                <a:rect l="textAreaLeft" t="textAreaTop" r="textAreaRight" b="textAreaBottom"/>
                <a:pathLst>
                  <a:path w="12879" h="12826">
                    <a:moveTo>
                      <a:pt x="6487" y="635"/>
                    </a:moveTo>
                    <a:cubicBezTo>
                      <a:pt x="9682" y="656"/>
                      <a:pt x="12254" y="3258"/>
                      <a:pt x="12233" y="6455"/>
                    </a:cubicBezTo>
                    <a:cubicBezTo>
                      <a:pt x="12201" y="9640"/>
                      <a:pt x="9620" y="12201"/>
                      <a:pt x="6445" y="12201"/>
                    </a:cubicBezTo>
                    <a:lnTo>
                      <a:pt x="6403" y="12201"/>
                    </a:lnTo>
                    <a:cubicBezTo>
                      <a:pt x="3207" y="12180"/>
                      <a:pt x="636" y="9567"/>
                      <a:pt x="657" y="6371"/>
                    </a:cubicBezTo>
                    <a:cubicBezTo>
                      <a:pt x="678" y="3196"/>
                      <a:pt x="3270" y="635"/>
                      <a:pt x="6445" y="635"/>
                    </a:cubicBezTo>
                    <a:close/>
                    <a:moveTo>
                      <a:pt x="6445" y="0"/>
                    </a:moveTo>
                    <a:cubicBezTo>
                      <a:pt x="4738" y="0"/>
                      <a:pt x="3135" y="667"/>
                      <a:pt x="1927" y="1863"/>
                    </a:cubicBezTo>
                    <a:cubicBezTo>
                      <a:pt x="709" y="3061"/>
                      <a:pt x="42" y="4664"/>
                      <a:pt x="32" y="6371"/>
                    </a:cubicBezTo>
                    <a:cubicBezTo>
                      <a:pt x="1" y="9911"/>
                      <a:pt x="2864" y="12805"/>
                      <a:pt x="6403" y="12826"/>
                    </a:cubicBezTo>
                    <a:lnTo>
                      <a:pt x="6445" y="12826"/>
                    </a:lnTo>
                    <a:cubicBezTo>
                      <a:pt x="8152" y="12826"/>
                      <a:pt x="9755" y="12169"/>
                      <a:pt x="10963" y="10962"/>
                    </a:cubicBezTo>
                    <a:cubicBezTo>
                      <a:pt x="12171" y="9765"/>
                      <a:pt x="12847" y="8162"/>
                      <a:pt x="12858" y="6455"/>
                    </a:cubicBezTo>
                    <a:cubicBezTo>
                      <a:pt x="12878" y="2925"/>
                      <a:pt x="10026" y="21"/>
                      <a:pt x="6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3" name="Google Shape;501;p28"/>
              <p:cNvSpPr/>
              <p:nvPr/>
            </p:nvSpPr>
            <p:spPr>
              <a:xfrm>
                <a:off x="5487120" y="3295080"/>
                <a:ext cx="793800" cy="792360"/>
              </a:xfrm>
              <a:custGeom>
                <a:avLst/>
                <a:gdLst>
                  <a:gd name="textAreaLeft" fmla="*/ 0 w 793800"/>
                  <a:gd name="textAreaRight" fmla="*/ 794160 w 793800"/>
                  <a:gd name="textAreaTop" fmla="*/ 0 h 792360"/>
                  <a:gd name="textAreaBottom" fmla="*/ 792720 h 792360"/>
                </a:gdLst>
                <a:ahLst/>
                <a:cxnLst/>
                <a:rect l="textAreaLeft" t="textAreaTop" r="textAreaRight" b="textAreaBottom"/>
                <a:pathLst>
                  <a:path w="11816" h="11796">
                    <a:moveTo>
                      <a:pt x="5955" y="219"/>
                    </a:moveTo>
                    <a:cubicBezTo>
                      <a:pt x="7464" y="230"/>
                      <a:pt x="8890" y="834"/>
                      <a:pt x="9952" y="1916"/>
                    </a:cubicBezTo>
                    <a:cubicBezTo>
                      <a:pt x="11014" y="2988"/>
                      <a:pt x="11597" y="4415"/>
                      <a:pt x="11586" y="5935"/>
                    </a:cubicBezTo>
                    <a:cubicBezTo>
                      <a:pt x="11576" y="7444"/>
                      <a:pt x="10972" y="8870"/>
                      <a:pt x="9900" y="9932"/>
                    </a:cubicBezTo>
                    <a:cubicBezTo>
                      <a:pt x="8828" y="10983"/>
                      <a:pt x="7412" y="11566"/>
                      <a:pt x="5913" y="11566"/>
                    </a:cubicBezTo>
                    <a:lnTo>
                      <a:pt x="5871" y="11566"/>
                    </a:lnTo>
                    <a:cubicBezTo>
                      <a:pt x="4362" y="11556"/>
                      <a:pt x="2936" y="10962"/>
                      <a:pt x="1874" y="9880"/>
                    </a:cubicBezTo>
                    <a:cubicBezTo>
                      <a:pt x="812" y="8797"/>
                      <a:pt x="229" y="7371"/>
                      <a:pt x="239" y="5851"/>
                    </a:cubicBezTo>
                    <a:cubicBezTo>
                      <a:pt x="250" y="4341"/>
                      <a:pt x="854" y="2916"/>
                      <a:pt x="1926" y="1854"/>
                    </a:cubicBezTo>
                    <a:cubicBezTo>
                      <a:pt x="2998" y="802"/>
                      <a:pt x="4414" y="219"/>
                      <a:pt x="5913" y="219"/>
                    </a:cubicBezTo>
                    <a:close/>
                    <a:moveTo>
                      <a:pt x="5913" y="1"/>
                    </a:moveTo>
                    <a:cubicBezTo>
                      <a:pt x="4352" y="1"/>
                      <a:pt x="2883" y="605"/>
                      <a:pt x="1770" y="1697"/>
                    </a:cubicBezTo>
                    <a:cubicBezTo>
                      <a:pt x="646" y="2801"/>
                      <a:pt x="31" y="4279"/>
                      <a:pt x="10" y="5851"/>
                    </a:cubicBezTo>
                    <a:cubicBezTo>
                      <a:pt x="0" y="7434"/>
                      <a:pt x="604" y="8912"/>
                      <a:pt x="1717" y="10036"/>
                    </a:cubicBezTo>
                    <a:cubicBezTo>
                      <a:pt x="2821" y="11160"/>
                      <a:pt x="4299" y="11785"/>
                      <a:pt x="5871" y="11795"/>
                    </a:cubicBezTo>
                    <a:lnTo>
                      <a:pt x="5913" y="11795"/>
                    </a:lnTo>
                    <a:cubicBezTo>
                      <a:pt x="7475" y="11795"/>
                      <a:pt x="8942" y="11191"/>
                      <a:pt x="10056" y="10088"/>
                    </a:cubicBezTo>
                    <a:cubicBezTo>
                      <a:pt x="11170" y="8984"/>
                      <a:pt x="11794" y="7506"/>
                      <a:pt x="11805" y="5935"/>
                    </a:cubicBezTo>
                    <a:cubicBezTo>
                      <a:pt x="11815" y="4362"/>
                      <a:pt x="11211" y="2874"/>
                      <a:pt x="10108" y="1750"/>
                    </a:cubicBezTo>
                    <a:cubicBezTo>
                      <a:pt x="9004" y="635"/>
                      <a:pt x="7526" y="11"/>
                      <a:pt x="5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4" name="Google Shape;502;p28"/>
              <p:cNvSpPr/>
              <p:nvPr/>
            </p:nvSpPr>
            <p:spPr>
              <a:xfrm>
                <a:off x="5705640" y="3467160"/>
                <a:ext cx="133200" cy="197640"/>
              </a:xfrm>
              <a:custGeom>
                <a:avLst/>
                <a:gdLst>
                  <a:gd name="textAreaLeft" fmla="*/ 0 w 133200"/>
                  <a:gd name="textAreaRight" fmla="*/ 133560 w 133200"/>
                  <a:gd name="textAreaTop" fmla="*/ 0 h 197640"/>
                  <a:gd name="textAreaBottom" fmla="*/ 198000 h 197640"/>
                </a:gdLst>
                <a:ahLst/>
                <a:cxnLst/>
                <a:rect l="textAreaLeft" t="textAreaTop" r="textAreaRight" b="textAreaBottom"/>
                <a:pathLst>
                  <a:path w="1988" h="2947">
                    <a:moveTo>
                      <a:pt x="1009" y="1"/>
                    </a:moveTo>
                    <a:cubicBezTo>
                      <a:pt x="458" y="1"/>
                      <a:pt x="10" y="656"/>
                      <a:pt x="10" y="1468"/>
                    </a:cubicBezTo>
                    <a:cubicBezTo>
                      <a:pt x="0" y="2280"/>
                      <a:pt x="437" y="2946"/>
                      <a:pt x="989" y="2946"/>
                    </a:cubicBezTo>
                    <a:cubicBezTo>
                      <a:pt x="993" y="2946"/>
                      <a:pt x="997" y="2947"/>
                      <a:pt x="1002" y="2947"/>
                    </a:cubicBezTo>
                    <a:cubicBezTo>
                      <a:pt x="1537" y="2947"/>
                      <a:pt x="1978" y="2294"/>
                      <a:pt x="1988" y="1479"/>
                    </a:cubicBezTo>
                    <a:cubicBezTo>
                      <a:pt x="1988" y="667"/>
                      <a:pt x="1551" y="1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5" name="Google Shape;503;p28"/>
              <p:cNvSpPr/>
              <p:nvPr/>
            </p:nvSpPr>
            <p:spPr>
              <a:xfrm>
                <a:off x="5931360" y="3468600"/>
                <a:ext cx="133200" cy="198360"/>
              </a:xfrm>
              <a:custGeom>
                <a:avLst/>
                <a:gdLst>
                  <a:gd name="textAreaLeft" fmla="*/ 0 w 133200"/>
                  <a:gd name="textAreaRight" fmla="*/ 133560 w 133200"/>
                  <a:gd name="textAreaTop" fmla="*/ 0 h 198360"/>
                  <a:gd name="textAreaBottom" fmla="*/ 198720 h 198360"/>
                </a:gdLst>
                <a:ahLst/>
                <a:cxnLst/>
                <a:rect l="textAreaLeft" t="textAreaTop" r="textAreaRight" b="textAreaBottom"/>
                <a:pathLst>
                  <a:path w="1989" h="2958">
                    <a:moveTo>
                      <a:pt x="999" y="1"/>
                    </a:moveTo>
                    <a:cubicBezTo>
                      <a:pt x="458" y="1"/>
                      <a:pt x="11" y="656"/>
                      <a:pt x="11" y="1468"/>
                    </a:cubicBezTo>
                    <a:cubicBezTo>
                      <a:pt x="0" y="2280"/>
                      <a:pt x="437" y="2946"/>
                      <a:pt x="989" y="2957"/>
                    </a:cubicBezTo>
                    <a:cubicBezTo>
                      <a:pt x="1531" y="2957"/>
                      <a:pt x="1978" y="2301"/>
                      <a:pt x="1978" y="1489"/>
                    </a:cubicBezTo>
                    <a:cubicBezTo>
                      <a:pt x="1989" y="667"/>
                      <a:pt x="1552" y="11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6" name="Google Shape;504;p28"/>
              <p:cNvSpPr/>
              <p:nvPr/>
            </p:nvSpPr>
            <p:spPr>
              <a:xfrm>
                <a:off x="5644440" y="3729240"/>
                <a:ext cx="483120" cy="250200"/>
              </a:xfrm>
              <a:custGeom>
                <a:avLst/>
                <a:gdLst>
                  <a:gd name="textAreaLeft" fmla="*/ 0 w 483120"/>
                  <a:gd name="textAreaRight" fmla="*/ 483480 w 483120"/>
                  <a:gd name="textAreaTop" fmla="*/ 0 h 250200"/>
                  <a:gd name="textAreaBottom" fmla="*/ 250560 h 250200"/>
                </a:gdLst>
                <a:ahLst/>
                <a:cxnLst/>
                <a:rect l="textAreaLeft" t="textAreaTop" r="textAreaRight" b="textAreaBottom"/>
                <a:pathLst>
                  <a:path w="7194" h="3727">
                    <a:moveTo>
                      <a:pt x="125" y="0"/>
                    </a:moveTo>
                    <a:cubicBezTo>
                      <a:pt x="62" y="0"/>
                      <a:pt x="11" y="42"/>
                      <a:pt x="11" y="104"/>
                    </a:cubicBezTo>
                    <a:cubicBezTo>
                      <a:pt x="0" y="2082"/>
                      <a:pt x="1593" y="3706"/>
                      <a:pt x="3581" y="3727"/>
                    </a:cubicBezTo>
                    <a:lnTo>
                      <a:pt x="3602" y="3727"/>
                    </a:lnTo>
                    <a:cubicBezTo>
                      <a:pt x="4550" y="3727"/>
                      <a:pt x="5445" y="3352"/>
                      <a:pt x="6132" y="2686"/>
                    </a:cubicBezTo>
                    <a:cubicBezTo>
                      <a:pt x="6808" y="2020"/>
                      <a:pt x="7194" y="1114"/>
                      <a:pt x="7194" y="157"/>
                    </a:cubicBezTo>
                    <a:cubicBezTo>
                      <a:pt x="7194" y="94"/>
                      <a:pt x="7152" y="42"/>
                      <a:pt x="7090" y="42"/>
                    </a:cubicBezTo>
                    <a:cubicBezTo>
                      <a:pt x="7027" y="42"/>
                      <a:pt x="6975" y="94"/>
                      <a:pt x="6975" y="157"/>
                    </a:cubicBezTo>
                    <a:cubicBezTo>
                      <a:pt x="6965" y="1052"/>
                      <a:pt x="6611" y="1895"/>
                      <a:pt x="5965" y="2530"/>
                    </a:cubicBezTo>
                    <a:cubicBezTo>
                      <a:pt x="5340" y="3155"/>
                      <a:pt x="4502" y="3498"/>
                      <a:pt x="3622" y="3498"/>
                    </a:cubicBezTo>
                    <a:cubicBezTo>
                      <a:pt x="3608" y="3498"/>
                      <a:pt x="3595" y="3498"/>
                      <a:pt x="3581" y="3498"/>
                    </a:cubicBezTo>
                    <a:cubicBezTo>
                      <a:pt x="1718" y="3488"/>
                      <a:pt x="219" y="1968"/>
                      <a:pt x="240" y="104"/>
                    </a:cubicBezTo>
                    <a:cubicBezTo>
                      <a:pt x="240" y="42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7" name="Google Shape;505;p28"/>
              <p:cNvSpPr/>
              <p:nvPr/>
            </p:nvSpPr>
            <p:spPr>
              <a:xfrm>
                <a:off x="6064560" y="3691080"/>
                <a:ext cx="130680" cy="50040"/>
              </a:xfrm>
              <a:custGeom>
                <a:avLst/>
                <a:gdLst>
                  <a:gd name="textAreaLeft" fmla="*/ 0 w 130680"/>
                  <a:gd name="textAreaRight" fmla="*/ 131040 w 13068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1948" h="748">
                    <a:moveTo>
                      <a:pt x="125" y="0"/>
                    </a:moveTo>
                    <a:cubicBezTo>
                      <a:pt x="111" y="0"/>
                      <a:pt x="96" y="3"/>
                      <a:pt x="83" y="8"/>
                    </a:cubicBezTo>
                    <a:cubicBezTo>
                      <a:pt x="21" y="40"/>
                      <a:pt x="0" y="102"/>
                      <a:pt x="21" y="165"/>
                    </a:cubicBezTo>
                    <a:cubicBezTo>
                      <a:pt x="136" y="404"/>
                      <a:pt x="469" y="748"/>
                      <a:pt x="1062" y="748"/>
                    </a:cubicBezTo>
                    <a:cubicBezTo>
                      <a:pt x="1291" y="748"/>
                      <a:pt x="1562" y="695"/>
                      <a:pt x="1864" y="570"/>
                    </a:cubicBezTo>
                    <a:cubicBezTo>
                      <a:pt x="1926" y="539"/>
                      <a:pt x="1947" y="477"/>
                      <a:pt x="1926" y="424"/>
                    </a:cubicBezTo>
                    <a:cubicBezTo>
                      <a:pt x="1911" y="378"/>
                      <a:pt x="1866" y="354"/>
                      <a:pt x="1822" y="354"/>
                    </a:cubicBezTo>
                    <a:cubicBezTo>
                      <a:pt x="1808" y="354"/>
                      <a:pt x="1793" y="357"/>
                      <a:pt x="1781" y="362"/>
                    </a:cubicBezTo>
                    <a:cubicBezTo>
                      <a:pt x="1495" y="482"/>
                      <a:pt x="1257" y="527"/>
                      <a:pt x="1061" y="527"/>
                    </a:cubicBezTo>
                    <a:cubicBezTo>
                      <a:pt x="457" y="527"/>
                      <a:pt x="245" y="94"/>
                      <a:pt x="229" y="70"/>
                    </a:cubicBezTo>
                    <a:cubicBezTo>
                      <a:pt x="213" y="24"/>
                      <a:pt x="16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8" name="Google Shape;506;p28"/>
              <p:cNvSpPr/>
              <p:nvPr/>
            </p:nvSpPr>
            <p:spPr>
              <a:xfrm>
                <a:off x="5578920" y="3688560"/>
                <a:ext cx="131400" cy="48960"/>
              </a:xfrm>
              <a:custGeom>
                <a:avLst/>
                <a:gdLst>
                  <a:gd name="textAreaLeft" fmla="*/ 0 w 131400"/>
                  <a:gd name="textAreaRight" fmla="*/ 131760 w 131400"/>
                  <a:gd name="textAreaTop" fmla="*/ 0 h 48960"/>
                  <a:gd name="textAreaBottom" fmla="*/ 49320 h 48960"/>
                </a:gdLst>
                <a:ahLst/>
                <a:cxnLst/>
                <a:rect l="textAreaLeft" t="textAreaTop" r="textAreaRight" b="textAreaBottom"/>
                <a:pathLst>
                  <a:path w="1958" h="732">
                    <a:moveTo>
                      <a:pt x="1828" y="1"/>
                    </a:moveTo>
                    <a:cubicBezTo>
                      <a:pt x="1786" y="1"/>
                      <a:pt x="1744" y="27"/>
                      <a:pt x="1729" y="65"/>
                    </a:cubicBezTo>
                    <a:cubicBezTo>
                      <a:pt x="1713" y="89"/>
                      <a:pt x="1499" y="508"/>
                      <a:pt x="908" y="508"/>
                    </a:cubicBezTo>
                    <a:cubicBezTo>
                      <a:pt x="709" y="508"/>
                      <a:pt x="468" y="461"/>
                      <a:pt x="178" y="335"/>
                    </a:cubicBezTo>
                    <a:cubicBezTo>
                      <a:pt x="162" y="330"/>
                      <a:pt x="147" y="328"/>
                      <a:pt x="131" y="328"/>
                    </a:cubicBezTo>
                    <a:cubicBezTo>
                      <a:pt x="86" y="328"/>
                      <a:pt x="45" y="351"/>
                      <a:pt x="21" y="398"/>
                    </a:cubicBezTo>
                    <a:cubicBezTo>
                      <a:pt x="0" y="450"/>
                      <a:pt x="32" y="513"/>
                      <a:pt x="84" y="544"/>
                    </a:cubicBezTo>
                    <a:cubicBezTo>
                      <a:pt x="396" y="679"/>
                      <a:pt x="678" y="731"/>
                      <a:pt x="907" y="731"/>
                    </a:cubicBezTo>
                    <a:cubicBezTo>
                      <a:pt x="1479" y="731"/>
                      <a:pt x="1812" y="398"/>
                      <a:pt x="1927" y="159"/>
                    </a:cubicBezTo>
                    <a:cubicBezTo>
                      <a:pt x="1958" y="106"/>
                      <a:pt x="1927" y="34"/>
                      <a:pt x="1874" y="13"/>
                    </a:cubicBezTo>
                    <a:cubicBezTo>
                      <a:pt x="1860" y="4"/>
                      <a:pt x="1844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480" bIns="24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228946" y="243303"/>
            <a:ext cx="6206229" cy="73297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spc="-1" noProof="0" dirty="0">
                <a:solidFill>
                  <a:schemeClr val="lt2"/>
                </a:solidFill>
                <a:latin typeface="Fugaz One"/>
                <a:ea typeface="Fugaz One"/>
              </a:rPr>
              <a:t>Crisis Management Without Crisis Mode</a:t>
            </a:r>
            <a:endParaRPr lang="en-US" sz="32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subTitle"/>
          </p:nvPr>
        </p:nvSpPr>
        <p:spPr>
          <a:xfrm>
            <a:off x="655209" y="1746852"/>
            <a:ext cx="4209840" cy="1314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chemeClr val="dk2"/>
                </a:solidFill>
                <a:latin typeface="Arial" panose="020B0604020202020204" pitchFamily="34" charset="0"/>
                <a:ea typeface="M PLUS Rounded 1c Medium"/>
                <a:cs typeface="Arial" panose="020B0604020202020204" pitchFamily="34" charset="0"/>
              </a:rPr>
              <a:t>Implement structured workflows and policies to reduce constant emergencies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chemeClr val="dk2"/>
                </a:solidFill>
                <a:latin typeface="Arial" panose="020B0604020202020204" pitchFamily="34" charset="0"/>
                <a:ea typeface="M PLUS Rounded 1c Medium"/>
                <a:cs typeface="Arial" panose="020B0604020202020204" pitchFamily="34" charset="0"/>
              </a:rPr>
              <a:t>Ensure that staff are problem solvers, not just issue escalators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chemeClr val="dk2"/>
                </a:solidFill>
                <a:latin typeface="Arial" panose="020B0604020202020204" pitchFamily="34" charset="0"/>
                <a:ea typeface="M PLUS Rounded 1c Medium"/>
                <a:cs typeface="Arial" panose="020B0604020202020204" pitchFamily="34" charset="0"/>
              </a:rPr>
              <a:t>Proactively plan for peak times (FAFSA delays, start of term).</a:t>
            </a:r>
            <a:endParaRPr lang="en-US" sz="1600" b="0" strike="noStrike" spc="-1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8" name="Google Shape;538;p30"/>
          <p:cNvSpPr/>
          <p:nvPr/>
        </p:nvSpPr>
        <p:spPr>
          <a:xfrm rot="20263200">
            <a:off x="2803481" y="4051963"/>
            <a:ext cx="566280" cy="340200"/>
          </a:xfrm>
          <a:custGeom>
            <a:avLst/>
            <a:gdLst>
              <a:gd name="textAreaLeft" fmla="*/ 0 w 566280"/>
              <a:gd name="textAreaRight" fmla="*/ 566640 w 566280"/>
              <a:gd name="textAreaTop" fmla="*/ 0 h 340200"/>
              <a:gd name="textAreaBottom" fmla="*/ 340560 h 340200"/>
            </a:gdLst>
            <a:ahLst/>
            <a:cxnLst/>
            <a:rect l="textAreaLeft" t="textAreaTop" r="textAreaRight" b="textAreaBottom"/>
            <a:pathLst>
              <a:path w="13975" h="8396">
                <a:moveTo>
                  <a:pt x="1370" y="1"/>
                </a:moveTo>
                <a:lnTo>
                  <a:pt x="1" y="774"/>
                </a:lnTo>
                <a:lnTo>
                  <a:pt x="1434" y="4705"/>
                </a:lnTo>
                <a:lnTo>
                  <a:pt x="4604" y="3285"/>
                </a:lnTo>
                <a:lnTo>
                  <a:pt x="5796" y="6544"/>
                </a:lnTo>
                <a:lnTo>
                  <a:pt x="8966" y="5136"/>
                </a:lnTo>
                <a:lnTo>
                  <a:pt x="10158" y="8395"/>
                </a:lnTo>
                <a:lnTo>
                  <a:pt x="13974" y="6696"/>
                </a:lnTo>
                <a:lnTo>
                  <a:pt x="13569" y="5174"/>
                </a:lnTo>
                <a:lnTo>
                  <a:pt x="11045" y="6290"/>
                </a:lnTo>
                <a:lnTo>
                  <a:pt x="9853" y="3031"/>
                </a:lnTo>
                <a:lnTo>
                  <a:pt x="6683" y="4439"/>
                </a:lnTo>
                <a:lnTo>
                  <a:pt x="5491" y="1180"/>
                </a:lnTo>
                <a:lnTo>
                  <a:pt x="2321" y="2600"/>
                </a:lnTo>
                <a:lnTo>
                  <a:pt x="1370" y="1"/>
                </a:ln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noProof="0" dirty="0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879" name="Google Shape;539;p30"/>
          <p:cNvSpPr/>
          <p:nvPr/>
        </p:nvSpPr>
        <p:spPr>
          <a:xfrm>
            <a:off x="5308920" y="1091880"/>
            <a:ext cx="2958840" cy="295920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 noProof="0" dirty="0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2"/>
          <p:cNvSpPr>
            <a:spLocks noGrp="1"/>
          </p:cNvSpPr>
          <p:nvPr>
            <p:ph type="title"/>
          </p:nvPr>
        </p:nvSpPr>
        <p:spPr>
          <a:xfrm>
            <a:off x="3042769" y="1019340"/>
            <a:ext cx="3117026" cy="618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000" b="0" strike="noStrike" spc="-1" noProof="0" dirty="0">
                <a:solidFill>
                  <a:schemeClr val="lt1"/>
                </a:solidFill>
                <a:latin typeface="Fugaz One"/>
                <a:ea typeface="Fugaz One"/>
              </a:rPr>
              <a:t>Take Aways</a:t>
            </a:r>
            <a:endParaRPr lang="en-US" sz="50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12" name="Google Shape;514;p29"/>
          <p:cNvGrpSpPr/>
          <p:nvPr/>
        </p:nvGrpSpPr>
        <p:grpSpPr>
          <a:xfrm>
            <a:off x="466560" y="427320"/>
            <a:ext cx="495360" cy="489600"/>
            <a:chOff x="466560" y="427320"/>
            <a:chExt cx="495360" cy="489600"/>
          </a:xfrm>
        </p:grpSpPr>
        <p:sp>
          <p:nvSpPr>
            <p:cNvPr id="713" name="Google Shape;515;p29"/>
            <p:cNvSpPr/>
            <p:nvPr/>
          </p:nvSpPr>
          <p:spPr>
            <a:xfrm>
              <a:off x="466560" y="427320"/>
              <a:ext cx="495360" cy="48960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489600"/>
                <a:gd name="textAreaBottom" fmla="*/ 489960 h 489600"/>
              </a:gdLst>
              <a:ahLst/>
              <a:cxnLst/>
              <a:rect l="textAreaLeft" t="textAreaTop" r="textAreaRight" b="textAreaBottom"/>
              <a:pathLst>
                <a:path w="13795" h="13628">
                  <a:moveTo>
                    <a:pt x="7028" y="1031"/>
                  </a:moveTo>
                  <a:cubicBezTo>
                    <a:pt x="10223" y="1093"/>
                    <a:pt x="12753" y="3748"/>
                    <a:pt x="12680" y="6934"/>
                  </a:cubicBezTo>
                  <a:cubicBezTo>
                    <a:pt x="12607" y="10088"/>
                    <a:pt x="10036" y="12597"/>
                    <a:pt x="6903" y="12597"/>
                  </a:cubicBezTo>
                  <a:lnTo>
                    <a:pt x="6767" y="12597"/>
                  </a:lnTo>
                  <a:cubicBezTo>
                    <a:pt x="3572" y="12524"/>
                    <a:pt x="1042" y="9880"/>
                    <a:pt x="1115" y="6684"/>
                  </a:cubicBezTo>
                  <a:cubicBezTo>
                    <a:pt x="1187" y="3529"/>
                    <a:pt x="3759" y="1031"/>
                    <a:pt x="6892" y="1031"/>
                  </a:cubicBezTo>
                  <a:close/>
                  <a:moveTo>
                    <a:pt x="6892" y="1"/>
                  </a:moveTo>
                  <a:cubicBezTo>
                    <a:pt x="5112" y="1"/>
                    <a:pt x="3415" y="688"/>
                    <a:pt x="2135" y="1937"/>
                  </a:cubicBezTo>
                  <a:cubicBezTo>
                    <a:pt x="854" y="3186"/>
                    <a:pt x="125" y="4873"/>
                    <a:pt x="84" y="6663"/>
                  </a:cubicBezTo>
                  <a:cubicBezTo>
                    <a:pt x="1" y="10421"/>
                    <a:pt x="2989" y="13544"/>
                    <a:pt x="6746" y="13627"/>
                  </a:cubicBezTo>
                  <a:lnTo>
                    <a:pt x="6903" y="13627"/>
                  </a:lnTo>
                  <a:cubicBezTo>
                    <a:pt x="8693" y="13627"/>
                    <a:pt x="10380" y="12940"/>
                    <a:pt x="11660" y="11681"/>
                  </a:cubicBezTo>
                  <a:cubicBezTo>
                    <a:pt x="12941" y="10432"/>
                    <a:pt x="13669" y="8755"/>
                    <a:pt x="13711" y="6965"/>
                  </a:cubicBezTo>
                  <a:cubicBezTo>
                    <a:pt x="13794" y="3207"/>
                    <a:pt x="10806" y="84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4" name="Google Shape;516;p29"/>
            <p:cNvSpPr/>
            <p:nvPr/>
          </p:nvSpPr>
          <p:spPr>
            <a:xfrm>
              <a:off x="480960" y="441360"/>
              <a:ext cx="466200" cy="460800"/>
            </a:xfrm>
            <a:custGeom>
              <a:avLst/>
              <a:gdLst>
                <a:gd name="textAreaLeft" fmla="*/ 0 w 466200"/>
                <a:gd name="textAreaRight" fmla="*/ 466560 w 46620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12982" h="12826">
                  <a:moveTo>
                    <a:pt x="6622" y="635"/>
                  </a:moveTo>
                  <a:cubicBezTo>
                    <a:pt x="9817" y="697"/>
                    <a:pt x="12347" y="3352"/>
                    <a:pt x="12274" y="6538"/>
                  </a:cubicBezTo>
                  <a:cubicBezTo>
                    <a:pt x="12201" y="9692"/>
                    <a:pt x="9630" y="12201"/>
                    <a:pt x="6497" y="12201"/>
                  </a:cubicBezTo>
                  <a:lnTo>
                    <a:pt x="6361" y="12201"/>
                  </a:lnTo>
                  <a:cubicBezTo>
                    <a:pt x="3166" y="12128"/>
                    <a:pt x="636" y="9484"/>
                    <a:pt x="709" y="6288"/>
                  </a:cubicBezTo>
                  <a:cubicBezTo>
                    <a:pt x="781" y="3133"/>
                    <a:pt x="3353" y="635"/>
                    <a:pt x="6486" y="635"/>
                  </a:cubicBezTo>
                  <a:close/>
                  <a:moveTo>
                    <a:pt x="6486" y="0"/>
                  </a:moveTo>
                  <a:cubicBezTo>
                    <a:pt x="4810" y="0"/>
                    <a:pt x="3217" y="646"/>
                    <a:pt x="2010" y="1822"/>
                  </a:cubicBezTo>
                  <a:cubicBezTo>
                    <a:pt x="802" y="3008"/>
                    <a:pt x="115" y="4581"/>
                    <a:pt x="73" y="6277"/>
                  </a:cubicBezTo>
                  <a:cubicBezTo>
                    <a:pt x="1" y="9807"/>
                    <a:pt x="2812" y="12752"/>
                    <a:pt x="6351" y="12826"/>
                  </a:cubicBezTo>
                  <a:lnTo>
                    <a:pt x="6497" y="12826"/>
                  </a:lnTo>
                  <a:cubicBezTo>
                    <a:pt x="8183" y="12826"/>
                    <a:pt x="9766" y="12180"/>
                    <a:pt x="10973" y="11003"/>
                  </a:cubicBezTo>
                  <a:cubicBezTo>
                    <a:pt x="12181" y="9828"/>
                    <a:pt x="12868" y="8245"/>
                    <a:pt x="12909" y="6559"/>
                  </a:cubicBezTo>
                  <a:cubicBezTo>
                    <a:pt x="12982" y="3019"/>
                    <a:pt x="10171" y="84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5" name="Google Shape;517;p29"/>
            <p:cNvSpPr/>
            <p:nvPr/>
          </p:nvSpPr>
          <p:spPr>
            <a:xfrm>
              <a:off x="504000" y="464040"/>
              <a:ext cx="420840" cy="415440"/>
            </a:xfrm>
            <a:custGeom>
              <a:avLst/>
              <a:gdLst>
                <a:gd name="textAreaLeft" fmla="*/ 0 w 420840"/>
                <a:gd name="textAreaRight" fmla="*/ 421200 w 420840"/>
                <a:gd name="textAreaTop" fmla="*/ 0 h 415440"/>
                <a:gd name="textAreaBottom" fmla="*/ 415800 h 415440"/>
              </a:gdLst>
              <a:ahLst/>
              <a:cxnLst/>
              <a:rect l="textAreaLeft" t="textAreaTop" r="textAreaRight" b="textAreaBottom"/>
              <a:pathLst>
                <a:path w="11713" h="11570">
                  <a:moveTo>
                    <a:pt x="5853" y="0"/>
                  </a:moveTo>
                  <a:cubicBezTo>
                    <a:pt x="2717" y="0"/>
                    <a:pt x="145" y="2504"/>
                    <a:pt x="74" y="5655"/>
                  </a:cubicBezTo>
                  <a:cubicBezTo>
                    <a:pt x="1" y="8851"/>
                    <a:pt x="2531" y="11495"/>
                    <a:pt x="5726" y="11568"/>
                  </a:cubicBezTo>
                  <a:cubicBezTo>
                    <a:pt x="5771" y="11569"/>
                    <a:pt x="5815" y="11570"/>
                    <a:pt x="5859" y="11570"/>
                  </a:cubicBezTo>
                  <a:cubicBezTo>
                    <a:pt x="8996" y="11570"/>
                    <a:pt x="11568" y="9056"/>
                    <a:pt x="11639" y="5905"/>
                  </a:cubicBezTo>
                  <a:cubicBezTo>
                    <a:pt x="11712" y="2719"/>
                    <a:pt x="9182" y="64"/>
                    <a:pt x="5987" y="2"/>
                  </a:cubicBezTo>
                  <a:cubicBezTo>
                    <a:pt x="5942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6" name="Google Shape;518;p29"/>
            <p:cNvSpPr/>
            <p:nvPr/>
          </p:nvSpPr>
          <p:spPr>
            <a:xfrm>
              <a:off x="619200" y="551520"/>
              <a:ext cx="72360" cy="105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21" h="2947">
                  <a:moveTo>
                    <a:pt x="1017" y="0"/>
                  </a:moveTo>
                  <a:cubicBezTo>
                    <a:pt x="486" y="0"/>
                    <a:pt x="42" y="648"/>
                    <a:pt x="22" y="1448"/>
                  </a:cubicBezTo>
                  <a:cubicBezTo>
                    <a:pt x="1" y="2260"/>
                    <a:pt x="438" y="2937"/>
                    <a:pt x="979" y="2947"/>
                  </a:cubicBezTo>
                  <a:cubicBezTo>
                    <a:pt x="984" y="2947"/>
                    <a:pt x="988" y="2947"/>
                    <a:pt x="993" y="2947"/>
                  </a:cubicBezTo>
                  <a:cubicBezTo>
                    <a:pt x="1528" y="2947"/>
                    <a:pt x="1979" y="2305"/>
                    <a:pt x="2000" y="1489"/>
                  </a:cubicBezTo>
                  <a:cubicBezTo>
                    <a:pt x="2020" y="677"/>
                    <a:pt x="1594" y="11"/>
                    <a:pt x="1042" y="1"/>
                  </a:cubicBezTo>
                  <a:cubicBezTo>
                    <a:pt x="1033" y="1"/>
                    <a:pt x="102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7" name="Google Shape;519;p29"/>
            <p:cNvSpPr/>
            <p:nvPr/>
          </p:nvSpPr>
          <p:spPr>
            <a:xfrm>
              <a:off x="739800" y="554040"/>
              <a:ext cx="72000" cy="10548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10" h="2947">
                  <a:moveTo>
                    <a:pt x="1029" y="0"/>
                  </a:moveTo>
                  <a:cubicBezTo>
                    <a:pt x="493" y="0"/>
                    <a:pt x="42" y="642"/>
                    <a:pt x="22" y="1448"/>
                  </a:cubicBezTo>
                  <a:cubicBezTo>
                    <a:pt x="1" y="2260"/>
                    <a:pt x="427" y="2936"/>
                    <a:pt x="979" y="2947"/>
                  </a:cubicBezTo>
                  <a:cubicBezTo>
                    <a:pt x="983" y="2947"/>
                    <a:pt x="987" y="2947"/>
                    <a:pt x="992" y="2947"/>
                  </a:cubicBezTo>
                  <a:cubicBezTo>
                    <a:pt x="1528" y="2947"/>
                    <a:pt x="1979" y="2305"/>
                    <a:pt x="1999" y="1489"/>
                  </a:cubicBezTo>
                  <a:cubicBezTo>
                    <a:pt x="2009" y="677"/>
                    <a:pt x="1583" y="11"/>
                    <a:pt x="1042" y="0"/>
                  </a:cubicBezTo>
                  <a:cubicBezTo>
                    <a:pt x="1038" y="0"/>
                    <a:pt x="1033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8" name="Google Shape;520;p29"/>
            <p:cNvSpPr/>
            <p:nvPr/>
          </p:nvSpPr>
          <p:spPr>
            <a:xfrm>
              <a:off x="580320" y="686160"/>
              <a:ext cx="267840" cy="14400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7465" h="4019">
                  <a:moveTo>
                    <a:pt x="282" y="1"/>
                  </a:moveTo>
                  <a:cubicBezTo>
                    <a:pt x="157" y="1"/>
                    <a:pt x="53" y="105"/>
                    <a:pt x="53" y="230"/>
                  </a:cubicBezTo>
                  <a:cubicBezTo>
                    <a:pt x="0" y="2270"/>
                    <a:pt x="1624" y="3977"/>
                    <a:pt x="3675" y="4019"/>
                  </a:cubicBezTo>
                  <a:lnTo>
                    <a:pt x="3759" y="4019"/>
                  </a:lnTo>
                  <a:cubicBezTo>
                    <a:pt x="5767" y="4019"/>
                    <a:pt x="7423" y="2405"/>
                    <a:pt x="7465" y="385"/>
                  </a:cubicBezTo>
                  <a:cubicBezTo>
                    <a:pt x="7465" y="260"/>
                    <a:pt x="7370" y="156"/>
                    <a:pt x="7246" y="156"/>
                  </a:cubicBezTo>
                  <a:lnTo>
                    <a:pt x="7236" y="156"/>
                  </a:lnTo>
                  <a:cubicBezTo>
                    <a:pt x="7111" y="156"/>
                    <a:pt x="7007" y="260"/>
                    <a:pt x="7007" y="375"/>
                  </a:cubicBezTo>
                  <a:cubicBezTo>
                    <a:pt x="6965" y="2145"/>
                    <a:pt x="5517" y="3561"/>
                    <a:pt x="3759" y="3561"/>
                  </a:cubicBezTo>
                  <a:lnTo>
                    <a:pt x="3685" y="3561"/>
                  </a:lnTo>
                  <a:cubicBezTo>
                    <a:pt x="1895" y="3519"/>
                    <a:pt x="469" y="2030"/>
                    <a:pt x="500" y="240"/>
                  </a:cubicBezTo>
                  <a:cubicBezTo>
                    <a:pt x="511" y="115"/>
                    <a:pt x="407" y="1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9" name="Google Shape;521;p29"/>
            <p:cNvSpPr/>
            <p:nvPr/>
          </p:nvSpPr>
          <p:spPr>
            <a:xfrm>
              <a:off x="805680" y="669240"/>
              <a:ext cx="78840" cy="3564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2208" h="1000">
                  <a:moveTo>
                    <a:pt x="260" y="0"/>
                  </a:moveTo>
                  <a:cubicBezTo>
                    <a:pt x="229" y="0"/>
                    <a:pt x="197" y="7"/>
                    <a:pt x="167" y="21"/>
                  </a:cubicBezTo>
                  <a:cubicBezTo>
                    <a:pt x="52" y="73"/>
                    <a:pt x="1" y="208"/>
                    <a:pt x="52" y="323"/>
                  </a:cubicBezTo>
                  <a:cubicBezTo>
                    <a:pt x="167" y="603"/>
                    <a:pt x="542" y="999"/>
                    <a:pt x="1208" y="999"/>
                  </a:cubicBezTo>
                  <a:cubicBezTo>
                    <a:pt x="1437" y="999"/>
                    <a:pt x="1718" y="947"/>
                    <a:pt x="2030" y="823"/>
                  </a:cubicBezTo>
                  <a:cubicBezTo>
                    <a:pt x="2145" y="770"/>
                    <a:pt x="2208" y="635"/>
                    <a:pt x="2155" y="520"/>
                  </a:cubicBezTo>
                  <a:cubicBezTo>
                    <a:pt x="2124" y="434"/>
                    <a:pt x="2039" y="377"/>
                    <a:pt x="1949" y="377"/>
                  </a:cubicBezTo>
                  <a:cubicBezTo>
                    <a:pt x="1921" y="377"/>
                    <a:pt x="1892" y="383"/>
                    <a:pt x="1864" y="395"/>
                  </a:cubicBezTo>
                  <a:cubicBezTo>
                    <a:pt x="1601" y="500"/>
                    <a:pt x="1384" y="541"/>
                    <a:pt x="1206" y="541"/>
                  </a:cubicBezTo>
                  <a:cubicBezTo>
                    <a:pt x="679" y="541"/>
                    <a:pt x="493" y="190"/>
                    <a:pt x="469" y="135"/>
                  </a:cubicBezTo>
                  <a:cubicBezTo>
                    <a:pt x="431" y="51"/>
                    <a:pt x="347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0" name="Google Shape;522;p29"/>
            <p:cNvSpPr/>
            <p:nvPr/>
          </p:nvSpPr>
          <p:spPr>
            <a:xfrm>
              <a:off x="545760" y="665280"/>
              <a:ext cx="79920" cy="338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2229" h="949">
                  <a:moveTo>
                    <a:pt x="1970" y="0"/>
                  </a:moveTo>
                  <a:cubicBezTo>
                    <a:pt x="1886" y="0"/>
                    <a:pt x="1805" y="45"/>
                    <a:pt x="1760" y="127"/>
                  </a:cubicBezTo>
                  <a:cubicBezTo>
                    <a:pt x="1752" y="149"/>
                    <a:pt x="1574" y="492"/>
                    <a:pt x="1071" y="492"/>
                  </a:cubicBezTo>
                  <a:cubicBezTo>
                    <a:pt x="884" y="492"/>
                    <a:pt x="651" y="444"/>
                    <a:pt x="365" y="314"/>
                  </a:cubicBezTo>
                  <a:cubicBezTo>
                    <a:pt x="332" y="300"/>
                    <a:pt x="298" y="294"/>
                    <a:pt x="266" y="294"/>
                  </a:cubicBezTo>
                  <a:cubicBezTo>
                    <a:pt x="174" y="294"/>
                    <a:pt x="91" y="344"/>
                    <a:pt x="53" y="428"/>
                  </a:cubicBezTo>
                  <a:cubicBezTo>
                    <a:pt x="0" y="543"/>
                    <a:pt x="53" y="678"/>
                    <a:pt x="167" y="730"/>
                  </a:cubicBezTo>
                  <a:cubicBezTo>
                    <a:pt x="511" y="886"/>
                    <a:pt x="812" y="949"/>
                    <a:pt x="1062" y="949"/>
                  </a:cubicBezTo>
                  <a:cubicBezTo>
                    <a:pt x="1677" y="949"/>
                    <a:pt x="2041" y="595"/>
                    <a:pt x="2177" y="324"/>
                  </a:cubicBezTo>
                  <a:cubicBezTo>
                    <a:pt x="2228" y="210"/>
                    <a:pt x="2187" y="74"/>
                    <a:pt x="2072" y="22"/>
                  </a:cubicBezTo>
                  <a:cubicBezTo>
                    <a:pt x="2039" y="7"/>
                    <a:pt x="2005" y="0"/>
                    <a:pt x="19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721" name="Google Shape;523;p29"/>
          <p:cNvGrpSpPr/>
          <p:nvPr/>
        </p:nvGrpSpPr>
        <p:grpSpPr>
          <a:xfrm>
            <a:off x="8093520" y="4173840"/>
            <a:ext cx="495360" cy="489600"/>
            <a:chOff x="8093520" y="4173840"/>
            <a:chExt cx="495360" cy="489600"/>
          </a:xfrm>
        </p:grpSpPr>
        <p:sp>
          <p:nvSpPr>
            <p:cNvPr id="722" name="Google Shape;524;p29"/>
            <p:cNvSpPr/>
            <p:nvPr/>
          </p:nvSpPr>
          <p:spPr>
            <a:xfrm>
              <a:off x="8093520" y="4173840"/>
              <a:ext cx="495360" cy="48960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489600"/>
                <a:gd name="textAreaBottom" fmla="*/ 489960 h 489600"/>
              </a:gdLst>
              <a:ahLst/>
              <a:cxnLst/>
              <a:rect l="textAreaLeft" t="textAreaTop" r="textAreaRight" b="textAreaBottom"/>
              <a:pathLst>
                <a:path w="13795" h="13628">
                  <a:moveTo>
                    <a:pt x="7028" y="1031"/>
                  </a:moveTo>
                  <a:cubicBezTo>
                    <a:pt x="10223" y="1093"/>
                    <a:pt x="12753" y="3748"/>
                    <a:pt x="12680" y="6934"/>
                  </a:cubicBezTo>
                  <a:cubicBezTo>
                    <a:pt x="12607" y="10088"/>
                    <a:pt x="10036" y="12597"/>
                    <a:pt x="6903" y="12597"/>
                  </a:cubicBezTo>
                  <a:lnTo>
                    <a:pt x="6767" y="12597"/>
                  </a:lnTo>
                  <a:cubicBezTo>
                    <a:pt x="3572" y="12524"/>
                    <a:pt x="1042" y="9880"/>
                    <a:pt x="1115" y="6684"/>
                  </a:cubicBezTo>
                  <a:cubicBezTo>
                    <a:pt x="1187" y="3529"/>
                    <a:pt x="3759" y="1031"/>
                    <a:pt x="6892" y="1031"/>
                  </a:cubicBezTo>
                  <a:close/>
                  <a:moveTo>
                    <a:pt x="6892" y="1"/>
                  </a:moveTo>
                  <a:cubicBezTo>
                    <a:pt x="5112" y="1"/>
                    <a:pt x="3415" y="688"/>
                    <a:pt x="2135" y="1937"/>
                  </a:cubicBezTo>
                  <a:cubicBezTo>
                    <a:pt x="854" y="3186"/>
                    <a:pt x="125" y="4873"/>
                    <a:pt x="84" y="6663"/>
                  </a:cubicBezTo>
                  <a:cubicBezTo>
                    <a:pt x="1" y="10421"/>
                    <a:pt x="2989" y="13544"/>
                    <a:pt x="6746" y="13627"/>
                  </a:cubicBezTo>
                  <a:lnTo>
                    <a:pt x="6903" y="13627"/>
                  </a:lnTo>
                  <a:cubicBezTo>
                    <a:pt x="8693" y="13627"/>
                    <a:pt x="10380" y="12940"/>
                    <a:pt x="11660" y="11681"/>
                  </a:cubicBezTo>
                  <a:cubicBezTo>
                    <a:pt x="12941" y="10432"/>
                    <a:pt x="13669" y="8755"/>
                    <a:pt x="13711" y="6965"/>
                  </a:cubicBezTo>
                  <a:cubicBezTo>
                    <a:pt x="13794" y="3207"/>
                    <a:pt x="10806" y="84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3" name="Google Shape;525;p29"/>
            <p:cNvSpPr/>
            <p:nvPr/>
          </p:nvSpPr>
          <p:spPr>
            <a:xfrm>
              <a:off x="8107920" y="4188240"/>
              <a:ext cx="466200" cy="460800"/>
            </a:xfrm>
            <a:custGeom>
              <a:avLst/>
              <a:gdLst>
                <a:gd name="textAreaLeft" fmla="*/ 0 w 466200"/>
                <a:gd name="textAreaRight" fmla="*/ 466560 w 46620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12982" h="12826">
                  <a:moveTo>
                    <a:pt x="6622" y="635"/>
                  </a:moveTo>
                  <a:cubicBezTo>
                    <a:pt x="9817" y="697"/>
                    <a:pt x="12347" y="3352"/>
                    <a:pt x="12274" y="6538"/>
                  </a:cubicBezTo>
                  <a:cubicBezTo>
                    <a:pt x="12201" y="9692"/>
                    <a:pt x="9630" y="12201"/>
                    <a:pt x="6497" y="12201"/>
                  </a:cubicBezTo>
                  <a:lnTo>
                    <a:pt x="6361" y="12201"/>
                  </a:lnTo>
                  <a:cubicBezTo>
                    <a:pt x="3166" y="12128"/>
                    <a:pt x="636" y="9484"/>
                    <a:pt x="709" y="6288"/>
                  </a:cubicBezTo>
                  <a:cubicBezTo>
                    <a:pt x="781" y="3133"/>
                    <a:pt x="3353" y="635"/>
                    <a:pt x="6486" y="635"/>
                  </a:cubicBezTo>
                  <a:close/>
                  <a:moveTo>
                    <a:pt x="6486" y="0"/>
                  </a:moveTo>
                  <a:cubicBezTo>
                    <a:pt x="4810" y="0"/>
                    <a:pt x="3217" y="646"/>
                    <a:pt x="2010" y="1822"/>
                  </a:cubicBezTo>
                  <a:cubicBezTo>
                    <a:pt x="802" y="3008"/>
                    <a:pt x="115" y="4581"/>
                    <a:pt x="73" y="6277"/>
                  </a:cubicBezTo>
                  <a:cubicBezTo>
                    <a:pt x="1" y="9807"/>
                    <a:pt x="2812" y="12752"/>
                    <a:pt x="6351" y="12826"/>
                  </a:cubicBezTo>
                  <a:lnTo>
                    <a:pt x="6497" y="12826"/>
                  </a:lnTo>
                  <a:cubicBezTo>
                    <a:pt x="8183" y="12826"/>
                    <a:pt x="9766" y="12180"/>
                    <a:pt x="10973" y="11003"/>
                  </a:cubicBezTo>
                  <a:cubicBezTo>
                    <a:pt x="12181" y="9828"/>
                    <a:pt x="12868" y="8245"/>
                    <a:pt x="12909" y="6559"/>
                  </a:cubicBezTo>
                  <a:cubicBezTo>
                    <a:pt x="12982" y="3019"/>
                    <a:pt x="10171" y="84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4" name="Google Shape;526;p29"/>
            <p:cNvSpPr/>
            <p:nvPr/>
          </p:nvSpPr>
          <p:spPr>
            <a:xfrm>
              <a:off x="8130960" y="4210920"/>
              <a:ext cx="420840" cy="415440"/>
            </a:xfrm>
            <a:custGeom>
              <a:avLst/>
              <a:gdLst>
                <a:gd name="textAreaLeft" fmla="*/ 0 w 420840"/>
                <a:gd name="textAreaRight" fmla="*/ 421200 w 420840"/>
                <a:gd name="textAreaTop" fmla="*/ 0 h 415440"/>
                <a:gd name="textAreaBottom" fmla="*/ 415800 h 415440"/>
              </a:gdLst>
              <a:ahLst/>
              <a:cxnLst/>
              <a:rect l="textAreaLeft" t="textAreaTop" r="textAreaRight" b="textAreaBottom"/>
              <a:pathLst>
                <a:path w="11713" h="11570">
                  <a:moveTo>
                    <a:pt x="5853" y="0"/>
                  </a:moveTo>
                  <a:cubicBezTo>
                    <a:pt x="2717" y="0"/>
                    <a:pt x="145" y="2504"/>
                    <a:pt x="74" y="5655"/>
                  </a:cubicBezTo>
                  <a:cubicBezTo>
                    <a:pt x="1" y="8851"/>
                    <a:pt x="2531" y="11495"/>
                    <a:pt x="5726" y="11568"/>
                  </a:cubicBezTo>
                  <a:cubicBezTo>
                    <a:pt x="5771" y="11569"/>
                    <a:pt x="5815" y="11570"/>
                    <a:pt x="5859" y="11570"/>
                  </a:cubicBezTo>
                  <a:cubicBezTo>
                    <a:pt x="8996" y="11570"/>
                    <a:pt x="11568" y="9056"/>
                    <a:pt x="11639" y="5905"/>
                  </a:cubicBezTo>
                  <a:cubicBezTo>
                    <a:pt x="11712" y="2719"/>
                    <a:pt x="9182" y="64"/>
                    <a:pt x="5987" y="2"/>
                  </a:cubicBezTo>
                  <a:cubicBezTo>
                    <a:pt x="5942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5" name="Google Shape;527;p29"/>
            <p:cNvSpPr/>
            <p:nvPr/>
          </p:nvSpPr>
          <p:spPr>
            <a:xfrm>
              <a:off x="8246160" y="4298400"/>
              <a:ext cx="72360" cy="105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21" h="2947">
                  <a:moveTo>
                    <a:pt x="1017" y="0"/>
                  </a:moveTo>
                  <a:cubicBezTo>
                    <a:pt x="486" y="0"/>
                    <a:pt x="42" y="648"/>
                    <a:pt x="22" y="1448"/>
                  </a:cubicBezTo>
                  <a:cubicBezTo>
                    <a:pt x="1" y="2260"/>
                    <a:pt x="438" y="2937"/>
                    <a:pt x="979" y="2947"/>
                  </a:cubicBezTo>
                  <a:cubicBezTo>
                    <a:pt x="984" y="2947"/>
                    <a:pt x="988" y="2947"/>
                    <a:pt x="993" y="2947"/>
                  </a:cubicBezTo>
                  <a:cubicBezTo>
                    <a:pt x="1528" y="2947"/>
                    <a:pt x="1979" y="2305"/>
                    <a:pt x="2000" y="1489"/>
                  </a:cubicBezTo>
                  <a:cubicBezTo>
                    <a:pt x="2020" y="677"/>
                    <a:pt x="1594" y="11"/>
                    <a:pt x="1042" y="1"/>
                  </a:cubicBezTo>
                  <a:cubicBezTo>
                    <a:pt x="1033" y="1"/>
                    <a:pt x="102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6" name="Google Shape;528;p29"/>
            <p:cNvSpPr/>
            <p:nvPr/>
          </p:nvSpPr>
          <p:spPr>
            <a:xfrm>
              <a:off x="8367120" y="4300920"/>
              <a:ext cx="72000" cy="10548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10" h="2947">
                  <a:moveTo>
                    <a:pt x="1029" y="0"/>
                  </a:moveTo>
                  <a:cubicBezTo>
                    <a:pt x="493" y="0"/>
                    <a:pt x="42" y="642"/>
                    <a:pt x="22" y="1448"/>
                  </a:cubicBezTo>
                  <a:cubicBezTo>
                    <a:pt x="1" y="2260"/>
                    <a:pt x="427" y="2936"/>
                    <a:pt x="979" y="2947"/>
                  </a:cubicBezTo>
                  <a:cubicBezTo>
                    <a:pt x="983" y="2947"/>
                    <a:pt x="987" y="2947"/>
                    <a:pt x="992" y="2947"/>
                  </a:cubicBezTo>
                  <a:cubicBezTo>
                    <a:pt x="1528" y="2947"/>
                    <a:pt x="1979" y="2305"/>
                    <a:pt x="1999" y="1489"/>
                  </a:cubicBezTo>
                  <a:cubicBezTo>
                    <a:pt x="2009" y="677"/>
                    <a:pt x="1583" y="11"/>
                    <a:pt x="1042" y="0"/>
                  </a:cubicBezTo>
                  <a:cubicBezTo>
                    <a:pt x="1038" y="0"/>
                    <a:pt x="1033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7" name="Google Shape;529;p29"/>
            <p:cNvSpPr/>
            <p:nvPr/>
          </p:nvSpPr>
          <p:spPr>
            <a:xfrm>
              <a:off x="8207280" y="4433040"/>
              <a:ext cx="267840" cy="14400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7465" h="4019">
                  <a:moveTo>
                    <a:pt x="282" y="1"/>
                  </a:moveTo>
                  <a:cubicBezTo>
                    <a:pt x="157" y="1"/>
                    <a:pt x="53" y="105"/>
                    <a:pt x="53" y="230"/>
                  </a:cubicBezTo>
                  <a:cubicBezTo>
                    <a:pt x="0" y="2270"/>
                    <a:pt x="1624" y="3977"/>
                    <a:pt x="3675" y="4019"/>
                  </a:cubicBezTo>
                  <a:lnTo>
                    <a:pt x="3759" y="4019"/>
                  </a:lnTo>
                  <a:cubicBezTo>
                    <a:pt x="5767" y="4019"/>
                    <a:pt x="7423" y="2405"/>
                    <a:pt x="7465" y="385"/>
                  </a:cubicBezTo>
                  <a:cubicBezTo>
                    <a:pt x="7465" y="260"/>
                    <a:pt x="7370" y="156"/>
                    <a:pt x="7246" y="156"/>
                  </a:cubicBezTo>
                  <a:lnTo>
                    <a:pt x="7236" y="156"/>
                  </a:lnTo>
                  <a:cubicBezTo>
                    <a:pt x="7111" y="156"/>
                    <a:pt x="7007" y="260"/>
                    <a:pt x="7007" y="375"/>
                  </a:cubicBezTo>
                  <a:cubicBezTo>
                    <a:pt x="6965" y="2145"/>
                    <a:pt x="5517" y="3561"/>
                    <a:pt x="3759" y="3561"/>
                  </a:cubicBezTo>
                  <a:lnTo>
                    <a:pt x="3685" y="3561"/>
                  </a:lnTo>
                  <a:cubicBezTo>
                    <a:pt x="1895" y="3519"/>
                    <a:pt x="469" y="2030"/>
                    <a:pt x="500" y="240"/>
                  </a:cubicBezTo>
                  <a:cubicBezTo>
                    <a:pt x="511" y="115"/>
                    <a:pt x="407" y="1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8" name="Google Shape;530;p29"/>
            <p:cNvSpPr/>
            <p:nvPr/>
          </p:nvSpPr>
          <p:spPr>
            <a:xfrm>
              <a:off x="8433000" y="4416120"/>
              <a:ext cx="78840" cy="3564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2208" h="1000">
                  <a:moveTo>
                    <a:pt x="260" y="0"/>
                  </a:moveTo>
                  <a:cubicBezTo>
                    <a:pt x="229" y="0"/>
                    <a:pt x="197" y="7"/>
                    <a:pt x="167" y="21"/>
                  </a:cubicBezTo>
                  <a:cubicBezTo>
                    <a:pt x="52" y="73"/>
                    <a:pt x="1" y="208"/>
                    <a:pt x="52" y="323"/>
                  </a:cubicBezTo>
                  <a:cubicBezTo>
                    <a:pt x="167" y="603"/>
                    <a:pt x="542" y="999"/>
                    <a:pt x="1208" y="999"/>
                  </a:cubicBezTo>
                  <a:cubicBezTo>
                    <a:pt x="1437" y="999"/>
                    <a:pt x="1718" y="947"/>
                    <a:pt x="2030" y="823"/>
                  </a:cubicBezTo>
                  <a:cubicBezTo>
                    <a:pt x="2145" y="770"/>
                    <a:pt x="2208" y="635"/>
                    <a:pt x="2155" y="520"/>
                  </a:cubicBezTo>
                  <a:cubicBezTo>
                    <a:pt x="2124" y="434"/>
                    <a:pt x="2039" y="377"/>
                    <a:pt x="1949" y="377"/>
                  </a:cubicBezTo>
                  <a:cubicBezTo>
                    <a:pt x="1921" y="377"/>
                    <a:pt x="1892" y="383"/>
                    <a:pt x="1864" y="395"/>
                  </a:cubicBezTo>
                  <a:cubicBezTo>
                    <a:pt x="1601" y="500"/>
                    <a:pt x="1384" y="541"/>
                    <a:pt x="1206" y="541"/>
                  </a:cubicBezTo>
                  <a:cubicBezTo>
                    <a:pt x="679" y="541"/>
                    <a:pt x="493" y="190"/>
                    <a:pt x="469" y="135"/>
                  </a:cubicBezTo>
                  <a:cubicBezTo>
                    <a:pt x="431" y="51"/>
                    <a:pt x="347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9" name="Google Shape;531;p29"/>
            <p:cNvSpPr/>
            <p:nvPr/>
          </p:nvSpPr>
          <p:spPr>
            <a:xfrm>
              <a:off x="8172720" y="4411800"/>
              <a:ext cx="79920" cy="338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2229" h="949">
                  <a:moveTo>
                    <a:pt x="1970" y="0"/>
                  </a:moveTo>
                  <a:cubicBezTo>
                    <a:pt x="1886" y="0"/>
                    <a:pt x="1805" y="45"/>
                    <a:pt x="1760" y="127"/>
                  </a:cubicBezTo>
                  <a:cubicBezTo>
                    <a:pt x="1752" y="149"/>
                    <a:pt x="1574" y="492"/>
                    <a:pt x="1071" y="492"/>
                  </a:cubicBezTo>
                  <a:cubicBezTo>
                    <a:pt x="884" y="492"/>
                    <a:pt x="651" y="444"/>
                    <a:pt x="365" y="314"/>
                  </a:cubicBezTo>
                  <a:cubicBezTo>
                    <a:pt x="332" y="300"/>
                    <a:pt x="298" y="294"/>
                    <a:pt x="266" y="294"/>
                  </a:cubicBezTo>
                  <a:cubicBezTo>
                    <a:pt x="174" y="294"/>
                    <a:pt x="91" y="344"/>
                    <a:pt x="53" y="428"/>
                  </a:cubicBezTo>
                  <a:cubicBezTo>
                    <a:pt x="0" y="543"/>
                    <a:pt x="53" y="678"/>
                    <a:pt x="167" y="730"/>
                  </a:cubicBezTo>
                  <a:cubicBezTo>
                    <a:pt x="511" y="886"/>
                    <a:pt x="812" y="949"/>
                    <a:pt x="1062" y="949"/>
                  </a:cubicBezTo>
                  <a:cubicBezTo>
                    <a:pt x="1677" y="949"/>
                    <a:pt x="2041" y="595"/>
                    <a:pt x="2177" y="324"/>
                  </a:cubicBezTo>
                  <a:cubicBezTo>
                    <a:pt x="2228" y="210"/>
                    <a:pt x="2187" y="74"/>
                    <a:pt x="2072" y="22"/>
                  </a:cubicBezTo>
                  <a:cubicBezTo>
                    <a:pt x="2039" y="7"/>
                    <a:pt x="2005" y="0"/>
                    <a:pt x="19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8C57AF-083C-1399-5417-7A44436DD52F}"/>
              </a:ext>
            </a:extLst>
          </p:cNvPr>
          <p:cNvSpPr txBox="1"/>
          <p:nvPr/>
        </p:nvSpPr>
        <p:spPr>
          <a:xfrm>
            <a:off x="1179183" y="2083982"/>
            <a:ext cx="6426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bg1"/>
                </a:solidFill>
              </a:rPr>
              <a:t>Self care isn’t just personal.  Its about office culture and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bg1"/>
                </a:solidFill>
              </a:rPr>
              <a:t>Self care is about building trust through clear comms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bg1"/>
                </a:solidFill>
              </a:rPr>
              <a:t>Stronger staff=less burnout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bg1"/>
                </a:solidFill>
              </a:rPr>
              <a:t>Small leadership changes=big well being improvement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3977403" y="523333"/>
            <a:ext cx="4657320" cy="885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0" strike="noStrike" spc="-1" noProof="0" dirty="0">
                <a:solidFill>
                  <a:schemeClr val="lt1"/>
                </a:solidFill>
                <a:latin typeface="Fugaz One"/>
                <a:ea typeface="Fugaz One"/>
              </a:rPr>
              <a:t>Thank you!</a:t>
            </a:r>
            <a:endParaRPr lang="en-US" sz="60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1" name="PlaceHolder 2"/>
          <p:cNvSpPr>
            <a:spLocks noGrp="1"/>
          </p:cNvSpPr>
          <p:nvPr>
            <p:ph type="subTitle"/>
          </p:nvPr>
        </p:nvSpPr>
        <p:spPr>
          <a:xfrm>
            <a:off x="4076640" y="1484760"/>
            <a:ext cx="4657320" cy="66663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1" strike="noStrike" spc="-1" noProof="0" dirty="0">
                <a:solidFill>
                  <a:schemeClr val="dk1"/>
                </a:solidFill>
                <a:highlight>
                  <a:srgbClr val="FFFBEA"/>
                </a:highlight>
                <a:latin typeface="M PLUS Rounded 1c"/>
                <a:ea typeface="M PLUS Rounded 1c"/>
              </a:rPr>
              <a:t>Do you have any questions?</a:t>
            </a:r>
            <a:endParaRPr lang="en-US" sz="1600" b="0" strike="noStrike" spc="-1" noProof="0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32" name="Google Shape;729;p38"/>
          <p:cNvSpPr/>
          <p:nvPr/>
        </p:nvSpPr>
        <p:spPr>
          <a:xfrm>
            <a:off x="4076640" y="4334040"/>
            <a:ext cx="3847680" cy="26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133200" rIns="870823080" bIns="133200" anchor="t">
            <a:normAutofit fontScale="25000" lnSpcReduction="200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1" strike="noStrike" spc="-1" noProof="0" dirty="0">
                <a:solidFill>
                  <a:schemeClr val="dk1"/>
                </a:solidFill>
                <a:latin typeface="Arial"/>
              </a:rPr>
              <a:t>+91 620 421 838</a:t>
            </a:r>
            <a:endParaRPr lang="en-US" sz="1000" b="0" strike="noStrike" spc="-1" noProof="0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033" name="Google Shape;730;p38"/>
          <p:cNvGrpSpPr/>
          <p:nvPr/>
        </p:nvGrpSpPr>
        <p:grpSpPr>
          <a:xfrm>
            <a:off x="-950760" y="-423360"/>
            <a:ext cx="4509360" cy="5827320"/>
            <a:chOff x="-950760" y="-423360"/>
            <a:chExt cx="4509360" cy="5827320"/>
          </a:xfrm>
        </p:grpSpPr>
        <p:sp>
          <p:nvSpPr>
            <p:cNvPr id="1034" name="Google Shape;731;p38"/>
            <p:cNvSpPr/>
            <p:nvPr/>
          </p:nvSpPr>
          <p:spPr>
            <a:xfrm>
              <a:off x="-438840" y="-201960"/>
              <a:ext cx="1274400" cy="127476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4760"/>
                <a:gd name="textAreaBottom" fmla="*/ 1275120 h 1274760"/>
              </a:gdLst>
              <a:ahLst/>
              <a:cxnLst/>
              <a:rect l="textAreaLeft" t="textAreaTop" r="textAreaRight" b="textAreaBottom"/>
              <a:pathLst>
                <a:path w="11077" h="11078">
                  <a:moveTo>
                    <a:pt x="5538" y="1"/>
                  </a:moveTo>
                  <a:cubicBezTo>
                    <a:pt x="2478" y="1"/>
                    <a:pt x="0" y="2478"/>
                    <a:pt x="0" y="5539"/>
                  </a:cubicBezTo>
                  <a:cubicBezTo>
                    <a:pt x="0" y="8600"/>
                    <a:pt x="2478" y="11077"/>
                    <a:pt x="5538" y="11077"/>
                  </a:cubicBezTo>
                  <a:cubicBezTo>
                    <a:pt x="8589" y="11077"/>
                    <a:pt x="11077" y="8600"/>
                    <a:pt x="11077" y="5539"/>
                  </a:cubicBezTo>
                  <a:cubicBezTo>
                    <a:pt x="11077" y="2478"/>
                    <a:pt x="8589" y="1"/>
                    <a:pt x="553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5" name="Google Shape;732;p38"/>
            <p:cNvSpPr/>
            <p:nvPr/>
          </p:nvSpPr>
          <p:spPr>
            <a:xfrm>
              <a:off x="-444960" y="-20772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0" y="104"/>
                  </a:moveTo>
                  <a:cubicBezTo>
                    <a:pt x="8609" y="104"/>
                    <a:pt x="11077" y="2571"/>
                    <a:pt x="11077" y="5590"/>
                  </a:cubicBezTo>
                  <a:cubicBezTo>
                    <a:pt x="11077" y="8620"/>
                    <a:pt x="8609" y="11077"/>
                    <a:pt x="5590" y="11077"/>
                  </a:cubicBezTo>
                  <a:cubicBezTo>
                    <a:pt x="2561" y="11077"/>
                    <a:pt x="105" y="8620"/>
                    <a:pt x="105" y="5590"/>
                  </a:cubicBezTo>
                  <a:cubicBezTo>
                    <a:pt x="105" y="2571"/>
                    <a:pt x="2561" y="104"/>
                    <a:pt x="5590" y="104"/>
                  </a:cubicBezTo>
                  <a:close/>
                  <a:moveTo>
                    <a:pt x="5590" y="0"/>
                  </a:moveTo>
                  <a:cubicBezTo>
                    <a:pt x="2509" y="0"/>
                    <a:pt x="1" y="2509"/>
                    <a:pt x="1" y="5590"/>
                  </a:cubicBezTo>
                  <a:cubicBezTo>
                    <a:pt x="1" y="8671"/>
                    <a:pt x="2509" y="11181"/>
                    <a:pt x="5590" y="11181"/>
                  </a:cubicBezTo>
                  <a:cubicBezTo>
                    <a:pt x="8672" y="11181"/>
                    <a:pt x="11181" y="8671"/>
                    <a:pt x="11181" y="5590"/>
                  </a:cubicBezTo>
                  <a:cubicBezTo>
                    <a:pt x="11181" y="2509"/>
                    <a:pt x="8672" y="0"/>
                    <a:pt x="559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6" name="Google Shape;733;p38"/>
            <p:cNvSpPr/>
            <p:nvPr/>
          </p:nvSpPr>
          <p:spPr>
            <a:xfrm>
              <a:off x="-29160" y="1551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6">
                  <a:moveTo>
                    <a:pt x="521" y="0"/>
                  </a:moveTo>
                  <a:cubicBezTo>
                    <a:pt x="240" y="0"/>
                    <a:pt x="0" y="541"/>
                    <a:pt x="0" y="1218"/>
                  </a:cubicBezTo>
                  <a:cubicBezTo>
                    <a:pt x="0" y="1895"/>
                    <a:pt x="240" y="2436"/>
                    <a:pt x="521" y="2436"/>
                  </a:cubicBezTo>
                  <a:cubicBezTo>
                    <a:pt x="812" y="2436"/>
                    <a:pt x="1041" y="1895"/>
                    <a:pt x="1041" y="1218"/>
                  </a:cubicBezTo>
                  <a:cubicBezTo>
                    <a:pt x="1041" y="541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7" name="Google Shape;734;p38"/>
            <p:cNvSpPr/>
            <p:nvPr/>
          </p:nvSpPr>
          <p:spPr>
            <a:xfrm>
              <a:off x="304920" y="1551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6">
                  <a:moveTo>
                    <a:pt x="521" y="0"/>
                  </a:moveTo>
                  <a:cubicBezTo>
                    <a:pt x="229" y="0"/>
                    <a:pt x="0" y="541"/>
                    <a:pt x="0" y="1218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12" y="2436"/>
                    <a:pt x="1041" y="1895"/>
                    <a:pt x="1041" y="1218"/>
                  </a:cubicBezTo>
                  <a:cubicBezTo>
                    <a:pt x="1041" y="541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8" name="Google Shape;735;p38"/>
            <p:cNvSpPr/>
            <p:nvPr/>
          </p:nvSpPr>
          <p:spPr>
            <a:xfrm>
              <a:off x="-229320" y="435600"/>
              <a:ext cx="853920" cy="42768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680"/>
                <a:gd name="textAreaBottom" fmla="*/ 428040 h 427680"/>
              </a:gdLst>
              <a:ahLst/>
              <a:cxnLst/>
              <a:rect l="textAreaLeft" t="textAreaTop" r="textAreaRight" b="textAreaBottom"/>
              <a:pathLst>
                <a:path w="7423" h="3718">
                  <a:moveTo>
                    <a:pt x="0" y="1"/>
                  </a:moveTo>
                  <a:cubicBezTo>
                    <a:pt x="0" y="2052"/>
                    <a:pt x="1666" y="3718"/>
                    <a:pt x="3716" y="3718"/>
                  </a:cubicBezTo>
                  <a:cubicBezTo>
                    <a:pt x="5757" y="3718"/>
                    <a:pt x="7422" y="2052"/>
                    <a:pt x="7422" y="1"/>
                  </a:cubicBezTo>
                  <a:lnTo>
                    <a:pt x="7318" y="1"/>
                  </a:lnTo>
                  <a:cubicBezTo>
                    <a:pt x="7318" y="1990"/>
                    <a:pt x="5705" y="3614"/>
                    <a:pt x="3716" y="3614"/>
                  </a:cubicBezTo>
                  <a:cubicBezTo>
                    <a:pt x="1728" y="3614"/>
                    <a:pt x="105" y="1990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9" name="Google Shape;736;p38"/>
            <p:cNvSpPr/>
            <p:nvPr/>
          </p:nvSpPr>
          <p:spPr>
            <a:xfrm>
              <a:off x="-270000" y="4298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0" name="Google Shape;737;p38"/>
            <p:cNvSpPr/>
            <p:nvPr/>
          </p:nvSpPr>
          <p:spPr>
            <a:xfrm>
              <a:off x="569880" y="4298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1" name="Google Shape;738;p38"/>
            <p:cNvSpPr/>
            <p:nvPr/>
          </p:nvSpPr>
          <p:spPr>
            <a:xfrm>
              <a:off x="6480" y="551880"/>
              <a:ext cx="1274760" cy="1274400"/>
            </a:xfrm>
            <a:custGeom>
              <a:avLst/>
              <a:gdLst>
                <a:gd name="textAreaLeft" fmla="*/ 0 w 1274760"/>
                <a:gd name="textAreaRight" fmla="*/ 1275120 w 127476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78" h="11077">
                  <a:moveTo>
                    <a:pt x="5539" y="0"/>
                  </a:moveTo>
                  <a:cubicBezTo>
                    <a:pt x="2478" y="0"/>
                    <a:pt x="1" y="2478"/>
                    <a:pt x="1" y="5538"/>
                  </a:cubicBezTo>
                  <a:cubicBezTo>
                    <a:pt x="1" y="8599"/>
                    <a:pt x="2478" y="11077"/>
                    <a:pt x="5539" y="11077"/>
                  </a:cubicBezTo>
                  <a:cubicBezTo>
                    <a:pt x="8599" y="11077"/>
                    <a:pt x="11077" y="8599"/>
                    <a:pt x="11077" y="5538"/>
                  </a:cubicBezTo>
                  <a:cubicBezTo>
                    <a:pt x="11077" y="2478"/>
                    <a:pt x="8599" y="0"/>
                    <a:pt x="553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2" name="Google Shape;739;p38"/>
            <p:cNvSpPr/>
            <p:nvPr/>
          </p:nvSpPr>
          <p:spPr>
            <a:xfrm>
              <a:off x="720" y="54576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1" h="11182">
                  <a:moveTo>
                    <a:pt x="5590" y="105"/>
                  </a:moveTo>
                  <a:cubicBezTo>
                    <a:pt x="8609" y="105"/>
                    <a:pt x="11076" y="2572"/>
                    <a:pt x="11076" y="5591"/>
                  </a:cubicBezTo>
                  <a:cubicBezTo>
                    <a:pt x="11076" y="8620"/>
                    <a:pt x="8609" y="11077"/>
                    <a:pt x="5590" y="11077"/>
                  </a:cubicBezTo>
                  <a:cubicBezTo>
                    <a:pt x="2561" y="11077"/>
                    <a:pt x="104" y="8620"/>
                    <a:pt x="104" y="5591"/>
                  </a:cubicBezTo>
                  <a:cubicBezTo>
                    <a:pt x="104" y="2572"/>
                    <a:pt x="2561" y="105"/>
                    <a:pt x="5590" y="105"/>
                  </a:cubicBezTo>
                  <a:close/>
                  <a:moveTo>
                    <a:pt x="5590" y="1"/>
                  </a:moveTo>
                  <a:cubicBezTo>
                    <a:pt x="2509" y="1"/>
                    <a:pt x="0" y="2510"/>
                    <a:pt x="0" y="5591"/>
                  </a:cubicBezTo>
                  <a:cubicBezTo>
                    <a:pt x="0" y="8673"/>
                    <a:pt x="2509" y="11181"/>
                    <a:pt x="5590" y="11181"/>
                  </a:cubicBezTo>
                  <a:cubicBezTo>
                    <a:pt x="8671" y="11181"/>
                    <a:pt x="11181" y="8673"/>
                    <a:pt x="11181" y="5591"/>
                  </a:cubicBezTo>
                  <a:cubicBezTo>
                    <a:pt x="11181" y="2510"/>
                    <a:pt x="8671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3" name="Google Shape;740;p38"/>
            <p:cNvSpPr/>
            <p:nvPr/>
          </p:nvSpPr>
          <p:spPr>
            <a:xfrm>
              <a:off x="417600" y="90900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42"/>
                    <a:pt x="1" y="1218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02" y="2436"/>
                    <a:pt x="1042" y="1895"/>
                    <a:pt x="1042" y="1218"/>
                  </a:cubicBezTo>
                  <a:cubicBezTo>
                    <a:pt x="1042" y="54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4" name="Google Shape;741;p38"/>
            <p:cNvSpPr/>
            <p:nvPr/>
          </p:nvSpPr>
          <p:spPr>
            <a:xfrm>
              <a:off x="750600" y="90900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40" y="0"/>
                    <a:pt x="1" y="542"/>
                    <a:pt x="1" y="1218"/>
                  </a:cubicBezTo>
                  <a:cubicBezTo>
                    <a:pt x="1" y="1895"/>
                    <a:pt x="240" y="2436"/>
                    <a:pt x="521" y="2436"/>
                  </a:cubicBezTo>
                  <a:cubicBezTo>
                    <a:pt x="813" y="2436"/>
                    <a:pt x="1042" y="1895"/>
                    <a:pt x="1042" y="1218"/>
                  </a:cubicBezTo>
                  <a:cubicBezTo>
                    <a:pt x="1042" y="54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5" name="Google Shape;742;p38"/>
            <p:cNvSpPr/>
            <p:nvPr/>
          </p:nvSpPr>
          <p:spPr>
            <a:xfrm>
              <a:off x="216360" y="118944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1" y="0"/>
                  </a:moveTo>
                  <a:cubicBezTo>
                    <a:pt x="1" y="2051"/>
                    <a:pt x="1667" y="3716"/>
                    <a:pt x="3717" y="3716"/>
                  </a:cubicBezTo>
                  <a:cubicBezTo>
                    <a:pt x="5768" y="3716"/>
                    <a:pt x="7423" y="2051"/>
                    <a:pt x="7423" y="0"/>
                  </a:cubicBezTo>
                  <a:lnTo>
                    <a:pt x="7319" y="0"/>
                  </a:lnTo>
                  <a:cubicBezTo>
                    <a:pt x="7319" y="1988"/>
                    <a:pt x="5706" y="3612"/>
                    <a:pt x="3717" y="3612"/>
                  </a:cubicBezTo>
                  <a:cubicBezTo>
                    <a:pt x="1729" y="3612"/>
                    <a:pt x="105" y="1988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6" name="Google Shape;743;p38"/>
            <p:cNvSpPr/>
            <p:nvPr/>
          </p:nvSpPr>
          <p:spPr>
            <a:xfrm>
              <a:off x="175680" y="118332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7" name="Google Shape;744;p38"/>
            <p:cNvSpPr/>
            <p:nvPr/>
          </p:nvSpPr>
          <p:spPr>
            <a:xfrm>
              <a:off x="1015560" y="118332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0" y="1"/>
                  </a:moveTo>
                  <a:lnTo>
                    <a:pt x="0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8" name="Google Shape;745;p38"/>
            <p:cNvSpPr/>
            <p:nvPr/>
          </p:nvSpPr>
          <p:spPr>
            <a:xfrm>
              <a:off x="1275480" y="333720"/>
              <a:ext cx="1274400" cy="127440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9" y="1"/>
                  </a:moveTo>
                  <a:cubicBezTo>
                    <a:pt x="2478" y="1"/>
                    <a:pt x="0" y="2478"/>
                    <a:pt x="0" y="5539"/>
                  </a:cubicBezTo>
                  <a:cubicBezTo>
                    <a:pt x="0" y="8599"/>
                    <a:pt x="2478" y="11077"/>
                    <a:pt x="5539" y="11077"/>
                  </a:cubicBezTo>
                  <a:cubicBezTo>
                    <a:pt x="8599" y="11077"/>
                    <a:pt x="11077" y="8599"/>
                    <a:pt x="11077" y="5539"/>
                  </a:cubicBezTo>
                  <a:cubicBezTo>
                    <a:pt x="11077" y="2478"/>
                    <a:pt x="8599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9" name="Google Shape;746;p38"/>
            <p:cNvSpPr/>
            <p:nvPr/>
          </p:nvSpPr>
          <p:spPr>
            <a:xfrm>
              <a:off x="1269360" y="32796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2" y="104"/>
                  </a:moveTo>
                  <a:cubicBezTo>
                    <a:pt x="8620" y="104"/>
                    <a:pt x="11077" y="2572"/>
                    <a:pt x="11077" y="5591"/>
                  </a:cubicBezTo>
                  <a:cubicBezTo>
                    <a:pt x="11077" y="8620"/>
                    <a:pt x="8620" y="11076"/>
                    <a:pt x="5592" y="11076"/>
                  </a:cubicBezTo>
                  <a:cubicBezTo>
                    <a:pt x="2573" y="11076"/>
                    <a:pt x="105" y="8620"/>
                    <a:pt x="105" y="5591"/>
                  </a:cubicBezTo>
                  <a:cubicBezTo>
                    <a:pt x="105" y="2572"/>
                    <a:pt x="2573" y="104"/>
                    <a:pt x="5592" y="104"/>
                  </a:cubicBezTo>
                  <a:close/>
                  <a:moveTo>
                    <a:pt x="5592" y="0"/>
                  </a:moveTo>
                  <a:cubicBezTo>
                    <a:pt x="2510" y="0"/>
                    <a:pt x="1" y="2509"/>
                    <a:pt x="1" y="5591"/>
                  </a:cubicBezTo>
                  <a:cubicBezTo>
                    <a:pt x="1" y="8672"/>
                    <a:pt x="2510" y="11181"/>
                    <a:pt x="5592" y="11181"/>
                  </a:cubicBezTo>
                  <a:cubicBezTo>
                    <a:pt x="8673" y="11181"/>
                    <a:pt x="11181" y="8672"/>
                    <a:pt x="11181" y="5591"/>
                  </a:cubicBezTo>
                  <a:cubicBezTo>
                    <a:pt x="11181" y="2509"/>
                    <a:pt x="8673" y="0"/>
                    <a:pt x="55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0" name="Google Shape;747;p38"/>
            <p:cNvSpPr/>
            <p:nvPr/>
          </p:nvSpPr>
          <p:spPr>
            <a:xfrm>
              <a:off x="1686240" y="69084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42"/>
                    <a:pt x="1" y="1218"/>
                  </a:cubicBezTo>
                  <a:cubicBezTo>
                    <a:pt x="1" y="1895"/>
                    <a:pt x="230" y="2437"/>
                    <a:pt x="521" y="2437"/>
                  </a:cubicBezTo>
                  <a:cubicBezTo>
                    <a:pt x="803" y="2437"/>
                    <a:pt x="1042" y="1895"/>
                    <a:pt x="1042" y="1218"/>
                  </a:cubicBezTo>
                  <a:cubicBezTo>
                    <a:pt x="1042" y="542"/>
                    <a:pt x="803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1" name="Google Shape;748;p38"/>
            <p:cNvSpPr/>
            <p:nvPr/>
          </p:nvSpPr>
          <p:spPr>
            <a:xfrm>
              <a:off x="2019600" y="69084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1" y="542"/>
                    <a:pt x="1" y="1218"/>
                  </a:cubicBezTo>
                  <a:cubicBezTo>
                    <a:pt x="1" y="1895"/>
                    <a:pt x="240" y="2437"/>
                    <a:pt x="521" y="2437"/>
                  </a:cubicBezTo>
                  <a:cubicBezTo>
                    <a:pt x="813" y="2437"/>
                    <a:pt x="1042" y="1895"/>
                    <a:pt x="1042" y="1218"/>
                  </a:cubicBezTo>
                  <a:cubicBezTo>
                    <a:pt x="1042" y="542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2" name="Google Shape;749;p38"/>
            <p:cNvSpPr/>
            <p:nvPr/>
          </p:nvSpPr>
          <p:spPr>
            <a:xfrm>
              <a:off x="1485000" y="971280"/>
              <a:ext cx="855360" cy="427320"/>
            </a:xfrm>
            <a:custGeom>
              <a:avLst/>
              <a:gdLst>
                <a:gd name="textAreaLeft" fmla="*/ 0 w 855360"/>
                <a:gd name="textAreaRight" fmla="*/ 855720 w 85536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34" h="3717">
                  <a:moveTo>
                    <a:pt x="1" y="1"/>
                  </a:moveTo>
                  <a:cubicBezTo>
                    <a:pt x="1" y="2051"/>
                    <a:pt x="1666" y="3717"/>
                    <a:pt x="3718" y="3717"/>
                  </a:cubicBezTo>
                  <a:cubicBezTo>
                    <a:pt x="5768" y="3717"/>
                    <a:pt x="7434" y="2051"/>
                    <a:pt x="7434" y="1"/>
                  </a:cubicBezTo>
                  <a:lnTo>
                    <a:pt x="7329" y="1"/>
                  </a:lnTo>
                  <a:cubicBezTo>
                    <a:pt x="7329" y="1989"/>
                    <a:pt x="5705" y="3613"/>
                    <a:pt x="3718" y="3613"/>
                  </a:cubicBezTo>
                  <a:cubicBezTo>
                    <a:pt x="1729" y="3613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3" name="Google Shape;750;p38"/>
            <p:cNvSpPr/>
            <p:nvPr/>
          </p:nvSpPr>
          <p:spPr>
            <a:xfrm>
              <a:off x="1444320" y="96516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4" name="Google Shape;751;p38"/>
            <p:cNvSpPr/>
            <p:nvPr/>
          </p:nvSpPr>
          <p:spPr>
            <a:xfrm>
              <a:off x="2284200" y="96516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1" y="0"/>
                  </a:moveTo>
                  <a:lnTo>
                    <a:pt x="1" y="104"/>
                  </a:lnTo>
                  <a:lnTo>
                    <a:pt x="864" y="10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5" name="Google Shape;752;p38"/>
            <p:cNvSpPr/>
            <p:nvPr/>
          </p:nvSpPr>
          <p:spPr>
            <a:xfrm>
              <a:off x="582840" y="-309600"/>
              <a:ext cx="1274400" cy="127476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4760"/>
                <a:gd name="textAreaBottom" fmla="*/ 1275120 h 1274760"/>
              </a:gdLst>
              <a:ahLst/>
              <a:cxnLst/>
              <a:rect l="textAreaLeft" t="textAreaTop" r="textAreaRight" b="textAreaBottom"/>
              <a:pathLst>
                <a:path w="11077" h="11078">
                  <a:moveTo>
                    <a:pt x="5539" y="1"/>
                  </a:moveTo>
                  <a:cubicBezTo>
                    <a:pt x="2488" y="1"/>
                    <a:pt x="0" y="2489"/>
                    <a:pt x="0" y="5539"/>
                  </a:cubicBezTo>
                  <a:cubicBezTo>
                    <a:pt x="0" y="8600"/>
                    <a:pt x="2488" y="11077"/>
                    <a:pt x="5539" y="11077"/>
                  </a:cubicBezTo>
                  <a:cubicBezTo>
                    <a:pt x="8599" y="11077"/>
                    <a:pt x="11077" y="8600"/>
                    <a:pt x="11077" y="5539"/>
                  </a:cubicBezTo>
                  <a:cubicBezTo>
                    <a:pt x="11077" y="2489"/>
                    <a:pt x="8599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6" name="Google Shape;753;p38"/>
            <p:cNvSpPr/>
            <p:nvPr/>
          </p:nvSpPr>
          <p:spPr>
            <a:xfrm>
              <a:off x="576720" y="-31536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2" y="104"/>
                  </a:moveTo>
                  <a:cubicBezTo>
                    <a:pt x="8620" y="104"/>
                    <a:pt x="11077" y="2571"/>
                    <a:pt x="11077" y="5590"/>
                  </a:cubicBezTo>
                  <a:cubicBezTo>
                    <a:pt x="11077" y="8620"/>
                    <a:pt x="8620" y="11077"/>
                    <a:pt x="5592" y="11077"/>
                  </a:cubicBezTo>
                  <a:cubicBezTo>
                    <a:pt x="2573" y="11077"/>
                    <a:pt x="105" y="8620"/>
                    <a:pt x="105" y="5590"/>
                  </a:cubicBezTo>
                  <a:cubicBezTo>
                    <a:pt x="105" y="2571"/>
                    <a:pt x="2573" y="104"/>
                    <a:pt x="5592" y="104"/>
                  </a:cubicBezTo>
                  <a:close/>
                  <a:moveTo>
                    <a:pt x="5592" y="0"/>
                  </a:moveTo>
                  <a:cubicBezTo>
                    <a:pt x="2510" y="0"/>
                    <a:pt x="1" y="2509"/>
                    <a:pt x="1" y="5590"/>
                  </a:cubicBezTo>
                  <a:cubicBezTo>
                    <a:pt x="1" y="8671"/>
                    <a:pt x="2510" y="11181"/>
                    <a:pt x="5592" y="11181"/>
                  </a:cubicBezTo>
                  <a:cubicBezTo>
                    <a:pt x="8673" y="11181"/>
                    <a:pt x="11181" y="8671"/>
                    <a:pt x="11181" y="5590"/>
                  </a:cubicBezTo>
                  <a:cubicBezTo>
                    <a:pt x="11181" y="2509"/>
                    <a:pt x="8673" y="0"/>
                    <a:pt x="55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7" name="Google Shape;754;p38"/>
            <p:cNvSpPr/>
            <p:nvPr/>
          </p:nvSpPr>
          <p:spPr>
            <a:xfrm>
              <a:off x="993960" y="4752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41"/>
                    <a:pt x="1" y="1219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13" y="2436"/>
                    <a:pt x="1042" y="1895"/>
                    <a:pt x="1042" y="1219"/>
                  </a:cubicBezTo>
                  <a:cubicBezTo>
                    <a:pt x="1042" y="541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8" name="Google Shape;755;p38"/>
            <p:cNvSpPr/>
            <p:nvPr/>
          </p:nvSpPr>
          <p:spPr>
            <a:xfrm>
              <a:off x="1328040" y="4752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29" y="0"/>
                    <a:pt x="0" y="541"/>
                    <a:pt x="0" y="1219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02" y="2436"/>
                    <a:pt x="1041" y="1895"/>
                    <a:pt x="1041" y="1219"/>
                  </a:cubicBezTo>
                  <a:cubicBezTo>
                    <a:pt x="1041" y="541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9" name="Google Shape;756;p38"/>
            <p:cNvSpPr/>
            <p:nvPr/>
          </p:nvSpPr>
          <p:spPr>
            <a:xfrm>
              <a:off x="793800" y="32796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1" y="0"/>
                  </a:moveTo>
                  <a:cubicBezTo>
                    <a:pt x="1" y="2051"/>
                    <a:pt x="1666" y="3717"/>
                    <a:pt x="3707" y="3717"/>
                  </a:cubicBezTo>
                  <a:cubicBezTo>
                    <a:pt x="5757" y="3717"/>
                    <a:pt x="7423" y="2051"/>
                    <a:pt x="7423" y="0"/>
                  </a:cubicBezTo>
                  <a:lnTo>
                    <a:pt x="7318" y="0"/>
                  </a:lnTo>
                  <a:cubicBezTo>
                    <a:pt x="7318" y="1989"/>
                    <a:pt x="5694" y="3613"/>
                    <a:pt x="3707" y="3613"/>
                  </a:cubicBezTo>
                  <a:cubicBezTo>
                    <a:pt x="1718" y="3613"/>
                    <a:pt x="105" y="1989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0" name="Google Shape;757;p38"/>
            <p:cNvSpPr/>
            <p:nvPr/>
          </p:nvSpPr>
          <p:spPr>
            <a:xfrm>
              <a:off x="751680" y="32184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6" h="105">
                  <a:moveTo>
                    <a:pt x="1" y="0"/>
                  </a:moveTo>
                  <a:lnTo>
                    <a:pt x="1" y="105"/>
                  </a:lnTo>
                  <a:lnTo>
                    <a:pt x="865" y="10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1" name="Google Shape;758;p38"/>
            <p:cNvSpPr/>
            <p:nvPr/>
          </p:nvSpPr>
          <p:spPr>
            <a:xfrm>
              <a:off x="1593000" y="3218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2" name="Google Shape;759;p38"/>
            <p:cNvSpPr/>
            <p:nvPr/>
          </p:nvSpPr>
          <p:spPr>
            <a:xfrm>
              <a:off x="804600" y="1364040"/>
              <a:ext cx="1274760" cy="1273320"/>
            </a:xfrm>
            <a:custGeom>
              <a:avLst/>
              <a:gdLst>
                <a:gd name="textAreaLeft" fmla="*/ 0 w 1274760"/>
                <a:gd name="textAreaRight" fmla="*/ 1275120 w 127476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78" h="11066">
                  <a:moveTo>
                    <a:pt x="5539" y="0"/>
                  </a:moveTo>
                  <a:cubicBezTo>
                    <a:pt x="2478" y="0"/>
                    <a:pt x="1" y="2478"/>
                    <a:pt x="1" y="5528"/>
                  </a:cubicBezTo>
                  <a:cubicBezTo>
                    <a:pt x="1" y="8588"/>
                    <a:pt x="2478" y="11066"/>
                    <a:pt x="5539" y="11066"/>
                  </a:cubicBezTo>
                  <a:cubicBezTo>
                    <a:pt x="8600" y="11066"/>
                    <a:pt x="11077" y="8588"/>
                    <a:pt x="11077" y="5528"/>
                  </a:cubicBezTo>
                  <a:cubicBezTo>
                    <a:pt x="11077" y="2478"/>
                    <a:pt x="8600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3" name="Google Shape;760;p38"/>
            <p:cNvSpPr/>
            <p:nvPr/>
          </p:nvSpPr>
          <p:spPr>
            <a:xfrm>
              <a:off x="798840" y="1358280"/>
              <a:ext cx="1286640" cy="128556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5560"/>
                <a:gd name="textAreaBottom" fmla="*/ 1285920 h 1285560"/>
              </a:gdLst>
              <a:ahLst/>
              <a:cxnLst/>
              <a:rect l="textAreaLeft" t="textAreaTop" r="textAreaRight" b="textAreaBottom"/>
              <a:pathLst>
                <a:path w="11181" h="11172">
                  <a:moveTo>
                    <a:pt x="5590" y="105"/>
                  </a:moveTo>
                  <a:cubicBezTo>
                    <a:pt x="8609" y="105"/>
                    <a:pt x="11077" y="2562"/>
                    <a:pt x="11077" y="5581"/>
                  </a:cubicBezTo>
                  <a:cubicBezTo>
                    <a:pt x="11077" y="8610"/>
                    <a:pt x="8609" y="11067"/>
                    <a:pt x="5590" y="11067"/>
                  </a:cubicBezTo>
                  <a:cubicBezTo>
                    <a:pt x="2561" y="11067"/>
                    <a:pt x="104" y="8610"/>
                    <a:pt x="104" y="5581"/>
                  </a:cubicBezTo>
                  <a:cubicBezTo>
                    <a:pt x="104" y="2562"/>
                    <a:pt x="2561" y="105"/>
                    <a:pt x="5590" y="105"/>
                  </a:cubicBezTo>
                  <a:close/>
                  <a:moveTo>
                    <a:pt x="5590" y="1"/>
                  </a:moveTo>
                  <a:cubicBezTo>
                    <a:pt x="2509" y="1"/>
                    <a:pt x="0" y="2499"/>
                    <a:pt x="0" y="5581"/>
                  </a:cubicBezTo>
                  <a:cubicBezTo>
                    <a:pt x="0" y="8662"/>
                    <a:pt x="2509" y="11171"/>
                    <a:pt x="5590" y="11171"/>
                  </a:cubicBezTo>
                  <a:cubicBezTo>
                    <a:pt x="8671" y="11171"/>
                    <a:pt x="11181" y="8662"/>
                    <a:pt x="11181" y="5581"/>
                  </a:cubicBezTo>
                  <a:cubicBezTo>
                    <a:pt x="11181" y="2499"/>
                    <a:pt x="8671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4" name="Google Shape;761;p38"/>
            <p:cNvSpPr/>
            <p:nvPr/>
          </p:nvSpPr>
          <p:spPr>
            <a:xfrm>
              <a:off x="1215360" y="172008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53"/>
                    <a:pt x="1" y="1219"/>
                  </a:cubicBezTo>
                  <a:cubicBezTo>
                    <a:pt x="1" y="1895"/>
                    <a:pt x="230" y="2437"/>
                    <a:pt x="521" y="2437"/>
                  </a:cubicBezTo>
                  <a:cubicBezTo>
                    <a:pt x="802" y="2437"/>
                    <a:pt x="1042" y="1895"/>
                    <a:pt x="1042" y="1219"/>
                  </a:cubicBezTo>
                  <a:cubicBezTo>
                    <a:pt x="1042" y="553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5" name="Google Shape;762;p38"/>
            <p:cNvSpPr/>
            <p:nvPr/>
          </p:nvSpPr>
          <p:spPr>
            <a:xfrm>
              <a:off x="1548720" y="172008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1" y="553"/>
                    <a:pt x="1" y="1219"/>
                  </a:cubicBezTo>
                  <a:cubicBezTo>
                    <a:pt x="1" y="1895"/>
                    <a:pt x="240" y="2437"/>
                    <a:pt x="521" y="2437"/>
                  </a:cubicBezTo>
                  <a:cubicBezTo>
                    <a:pt x="813" y="2437"/>
                    <a:pt x="1042" y="1895"/>
                    <a:pt x="1042" y="1219"/>
                  </a:cubicBezTo>
                  <a:cubicBezTo>
                    <a:pt x="1042" y="553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6" name="Google Shape;763;p38"/>
            <p:cNvSpPr/>
            <p:nvPr/>
          </p:nvSpPr>
          <p:spPr>
            <a:xfrm>
              <a:off x="1014480" y="2000160"/>
              <a:ext cx="853920" cy="42768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680"/>
                <a:gd name="textAreaBottom" fmla="*/ 428040 h 427680"/>
              </a:gdLst>
              <a:ahLst/>
              <a:cxnLst/>
              <a:rect l="textAreaLeft" t="textAreaTop" r="textAreaRight" b="textAreaBottom"/>
              <a:pathLst>
                <a:path w="7422" h="3718">
                  <a:moveTo>
                    <a:pt x="0" y="1"/>
                  </a:moveTo>
                  <a:cubicBezTo>
                    <a:pt x="0" y="2052"/>
                    <a:pt x="1666" y="3717"/>
                    <a:pt x="3716" y="3717"/>
                  </a:cubicBezTo>
                  <a:cubicBezTo>
                    <a:pt x="5767" y="3717"/>
                    <a:pt x="7422" y="2052"/>
                    <a:pt x="7422" y="1"/>
                  </a:cubicBezTo>
                  <a:lnTo>
                    <a:pt x="7318" y="1"/>
                  </a:lnTo>
                  <a:cubicBezTo>
                    <a:pt x="7318" y="1999"/>
                    <a:pt x="5705" y="3613"/>
                    <a:pt x="3716" y="3613"/>
                  </a:cubicBezTo>
                  <a:cubicBezTo>
                    <a:pt x="1728" y="3613"/>
                    <a:pt x="104" y="1999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7" name="Google Shape;764;p38"/>
            <p:cNvSpPr/>
            <p:nvPr/>
          </p:nvSpPr>
          <p:spPr>
            <a:xfrm>
              <a:off x="973440" y="199440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6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8" name="Google Shape;765;p38"/>
            <p:cNvSpPr/>
            <p:nvPr/>
          </p:nvSpPr>
          <p:spPr>
            <a:xfrm>
              <a:off x="1813320" y="199440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6">
                  <a:moveTo>
                    <a:pt x="0" y="1"/>
                  </a:moveTo>
                  <a:lnTo>
                    <a:pt x="0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9" name="Google Shape;766;p38"/>
            <p:cNvSpPr/>
            <p:nvPr/>
          </p:nvSpPr>
          <p:spPr>
            <a:xfrm>
              <a:off x="-253080" y="1690200"/>
              <a:ext cx="1274400" cy="127476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4760"/>
                <a:gd name="textAreaBottom" fmla="*/ 1275120 h 1274760"/>
              </a:gdLst>
              <a:ahLst/>
              <a:cxnLst/>
              <a:rect l="textAreaLeft" t="textAreaTop" r="textAreaRight" b="textAreaBottom"/>
              <a:pathLst>
                <a:path w="11077" h="11078">
                  <a:moveTo>
                    <a:pt x="5538" y="1"/>
                  </a:moveTo>
                  <a:cubicBezTo>
                    <a:pt x="2478" y="1"/>
                    <a:pt x="0" y="2478"/>
                    <a:pt x="0" y="5539"/>
                  </a:cubicBezTo>
                  <a:cubicBezTo>
                    <a:pt x="0" y="8599"/>
                    <a:pt x="2478" y="11077"/>
                    <a:pt x="5538" y="11077"/>
                  </a:cubicBezTo>
                  <a:cubicBezTo>
                    <a:pt x="8599" y="11077"/>
                    <a:pt x="11076" y="8599"/>
                    <a:pt x="11076" y="5539"/>
                  </a:cubicBezTo>
                  <a:cubicBezTo>
                    <a:pt x="11076" y="2478"/>
                    <a:pt x="8599" y="1"/>
                    <a:pt x="553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0" name="Google Shape;767;p38"/>
            <p:cNvSpPr/>
            <p:nvPr/>
          </p:nvSpPr>
          <p:spPr>
            <a:xfrm>
              <a:off x="-259200" y="168408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1" y="104"/>
                  </a:moveTo>
                  <a:cubicBezTo>
                    <a:pt x="8620" y="104"/>
                    <a:pt x="11077" y="2572"/>
                    <a:pt x="11077" y="5591"/>
                  </a:cubicBezTo>
                  <a:cubicBezTo>
                    <a:pt x="11077" y="8620"/>
                    <a:pt x="8620" y="11077"/>
                    <a:pt x="5591" y="11077"/>
                  </a:cubicBezTo>
                  <a:cubicBezTo>
                    <a:pt x="2572" y="11077"/>
                    <a:pt x="105" y="8620"/>
                    <a:pt x="105" y="5591"/>
                  </a:cubicBezTo>
                  <a:cubicBezTo>
                    <a:pt x="105" y="2572"/>
                    <a:pt x="257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10" y="0"/>
                    <a:pt x="1" y="2510"/>
                    <a:pt x="1" y="5591"/>
                  </a:cubicBezTo>
                  <a:cubicBezTo>
                    <a:pt x="1" y="8672"/>
                    <a:pt x="2510" y="11181"/>
                    <a:pt x="5591" y="11181"/>
                  </a:cubicBezTo>
                  <a:cubicBezTo>
                    <a:pt x="8673" y="11181"/>
                    <a:pt x="11181" y="8672"/>
                    <a:pt x="11181" y="5591"/>
                  </a:cubicBezTo>
                  <a:cubicBezTo>
                    <a:pt x="11181" y="2510"/>
                    <a:pt x="8673" y="0"/>
                    <a:pt x="559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1" name="Google Shape;768;p38"/>
            <p:cNvSpPr/>
            <p:nvPr/>
          </p:nvSpPr>
          <p:spPr>
            <a:xfrm>
              <a:off x="157680" y="20469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42"/>
                    <a:pt x="0" y="1219"/>
                  </a:cubicBezTo>
                  <a:cubicBezTo>
                    <a:pt x="0" y="1896"/>
                    <a:pt x="229" y="2437"/>
                    <a:pt x="521" y="2437"/>
                  </a:cubicBezTo>
                  <a:cubicBezTo>
                    <a:pt x="812" y="2437"/>
                    <a:pt x="1041" y="1896"/>
                    <a:pt x="1041" y="1219"/>
                  </a:cubicBezTo>
                  <a:cubicBezTo>
                    <a:pt x="1041" y="54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2" name="Google Shape;769;p38"/>
            <p:cNvSpPr/>
            <p:nvPr/>
          </p:nvSpPr>
          <p:spPr>
            <a:xfrm>
              <a:off x="492120" y="20469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42"/>
                    <a:pt x="0" y="1219"/>
                  </a:cubicBezTo>
                  <a:cubicBezTo>
                    <a:pt x="0" y="1896"/>
                    <a:pt x="229" y="2437"/>
                    <a:pt x="521" y="2437"/>
                  </a:cubicBezTo>
                  <a:cubicBezTo>
                    <a:pt x="801" y="2437"/>
                    <a:pt x="1041" y="1896"/>
                    <a:pt x="1041" y="1219"/>
                  </a:cubicBezTo>
                  <a:cubicBezTo>
                    <a:pt x="1041" y="542"/>
                    <a:pt x="801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3" name="Google Shape;770;p38"/>
            <p:cNvSpPr/>
            <p:nvPr/>
          </p:nvSpPr>
          <p:spPr>
            <a:xfrm>
              <a:off x="-42480" y="232740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0" y="1"/>
                  </a:moveTo>
                  <a:cubicBezTo>
                    <a:pt x="0" y="2051"/>
                    <a:pt x="1666" y="3717"/>
                    <a:pt x="3706" y="3717"/>
                  </a:cubicBezTo>
                  <a:cubicBezTo>
                    <a:pt x="5757" y="3717"/>
                    <a:pt x="7422" y="2051"/>
                    <a:pt x="7422" y="1"/>
                  </a:cubicBezTo>
                  <a:lnTo>
                    <a:pt x="7318" y="1"/>
                  </a:lnTo>
                  <a:cubicBezTo>
                    <a:pt x="7318" y="1989"/>
                    <a:pt x="5694" y="3613"/>
                    <a:pt x="3706" y="3613"/>
                  </a:cubicBezTo>
                  <a:cubicBezTo>
                    <a:pt x="1718" y="361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4" name="Google Shape;771;p38"/>
            <p:cNvSpPr/>
            <p:nvPr/>
          </p:nvSpPr>
          <p:spPr>
            <a:xfrm>
              <a:off x="-84600" y="232128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6" h="105">
                  <a:moveTo>
                    <a:pt x="1" y="0"/>
                  </a:moveTo>
                  <a:lnTo>
                    <a:pt x="1" y="105"/>
                  </a:lnTo>
                  <a:lnTo>
                    <a:pt x="865" y="10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5" name="Google Shape;772;p38"/>
            <p:cNvSpPr/>
            <p:nvPr/>
          </p:nvSpPr>
          <p:spPr>
            <a:xfrm>
              <a:off x="756720" y="23212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0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6" name="Google Shape;773;p38"/>
            <p:cNvSpPr/>
            <p:nvPr/>
          </p:nvSpPr>
          <p:spPr>
            <a:xfrm>
              <a:off x="-454680" y="3103920"/>
              <a:ext cx="1274400" cy="127440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8" y="1"/>
                  </a:moveTo>
                  <a:cubicBezTo>
                    <a:pt x="2478" y="1"/>
                    <a:pt x="0" y="2478"/>
                    <a:pt x="0" y="5539"/>
                  </a:cubicBezTo>
                  <a:cubicBezTo>
                    <a:pt x="0" y="8599"/>
                    <a:pt x="2478" y="11077"/>
                    <a:pt x="5538" y="11077"/>
                  </a:cubicBezTo>
                  <a:cubicBezTo>
                    <a:pt x="8588" y="11077"/>
                    <a:pt x="11077" y="8599"/>
                    <a:pt x="11077" y="5539"/>
                  </a:cubicBezTo>
                  <a:cubicBezTo>
                    <a:pt x="11077" y="2478"/>
                    <a:pt x="8588" y="1"/>
                    <a:pt x="553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7" name="Google Shape;774;p38"/>
            <p:cNvSpPr/>
            <p:nvPr/>
          </p:nvSpPr>
          <p:spPr>
            <a:xfrm>
              <a:off x="-460800" y="309780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1" y="104"/>
                  </a:moveTo>
                  <a:cubicBezTo>
                    <a:pt x="8610" y="104"/>
                    <a:pt x="11077" y="2561"/>
                    <a:pt x="11077" y="5591"/>
                  </a:cubicBezTo>
                  <a:cubicBezTo>
                    <a:pt x="11077" y="8610"/>
                    <a:pt x="8610" y="11077"/>
                    <a:pt x="5591" y="11077"/>
                  </a:cubicBezTo>
                  <a:cubicBezTo>
                    <a:pt x="2562" y="11077"/>
                    <a:pt x="105" y="8610"/>
                    <a:pt x="105" y="5591"/>
                  </a:cubicBezTo>
                  <a:cubicBezTo>
                    <a:pt x="105" y="2561"/>
                    <a:pt x="256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10" y="0"/>
                    <a:pt x="1" y="2509"/>
                    <a:pt x="1" y="5591"/>
                  </a:cubicBezTo>
                  <a:cubicBezTo>
                    <a:pt x="1" y="8672"/>
                    <a:pt x="2510" y="11181"/>
                    <a:pt x="5591" y="11181"/>
                  </a:cubicBezTo>
                  <a:cubicBezTo>
                    <a:pt x="8673" y="11181"/>
                    <a:pt x="11181" y="8672"/>
                    <a:pt x="11181" y="5591"/>
                  </a:cubicBezTo>
                  <a:cubicBezTo>
                    <a:pt x="11181" y="2509"/>
                    <a:pt x="8673" y="0"/>
                    <a:pt x="559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8" name="Google Shape;775;p38"/>
            <p:cNvSpPr/>
            <p:nvPr/>
          </p:nvSpPr>
          <p:spPr>
            <a:xfrm>
              <a:off x="-45000" y="345960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40" y="0"/>
                    <a:pt x="1" y="552"/>
                    <a:pt x="1" y="1228"/>
                  </a:cubicBezTo>
                  <a:cubicBezTo>
                    <a:pt x="1" y="1895"/>
                    <a:pt x="240" y="2447"/>
                    <a:pt x="521" y="2447"/>
                  </a:cubicBezTo>
                  <a:cubicBezTo>
                    <a:pt x="813" y="2447"/>
                    <a:pt x="1042" y="1895"/>
                    <a:pt x="1042" y="1228"/>
                  </a:cubicBezTo>
                  <a:cubicBezTo>
                    <a:pt x="1042" y="55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9" name="Google Shape;776;p38"/>
            <p:cNvSpPr/>
            <p:nvPr/>
          </p:nvSpPr>
          <p:spPr>
            <a:xfrm>
              <a:off x="289440" y="345960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30" y="0"/>
                    <a:pt x="1" y="552"/>
                    <a:pt x="1" y="1228"/>
                  </a:cubicBezTo>
                  <a:cubicBezTo>
                    <a:pt x="1" y="1895"/>
                    <a:pt x="230" y="2447"/>
                    <a:pt x="521" y="2447"/>
                  </a:cubicBezTo>
                  <a:cubicBezTo>
                    <a:pt x="813" y="2447"/>
                    <a:pt x="1042" y="1895"/>
                    <a:pt x="1042" y="1228"/>
                  </a:cubicBezTo>
                  <a:cubicBezTo>
                    <a:pt x="1042" y="55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0" name="Google Shape;777;p38"/>
            <p:cNvSpPr/>
            <p:nvPr/>
          </p:nvSpPr>
          <p:spPr>
            <a:xfrm>
              <a:off x="-244800" y="3741120"/>
              <a:ext cx="853920" cy="42624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6240"/>
                <a:gd name="textAreaBottom" fmla="*/ 426600 h 426240"/>
              </a:gdLst>
              <a:ahLst/>
              <a:cxnLst/>
              <a:rect l="textAreaLeft" t="textAreaTop" r="textAreaRight" b="textAreaBottom"/>
              <a:pathLst>
                <a:path w="7424" h="3707">
                  <a:moveTo>
                    <a:pt x="1" y="1"/>
                  </a:moveTo>
                  <a:cubicBezTo>
                    <a:pt x="1" y="2041"/>
                    <a:pt x="1666" y="3707"/>
                    <a:pt x="3717" y="3707"/>
                  </a:cubicBezTo>
                  <a:cubicBezTo>
                    <a:pt x="5758" y="3707"/>
                    <a:pt x="7423" y="2041"/>
                    <a:pt x="7423" y="1"/>
                  </a:cubicBezTo>
                  <a:lnTo>
                    <a:pt x="7319" y="1"/>
                  </a:lnTo>
                  <a:cubicBezTo>
                    <a:pt x="7319" y="1989"/>
                    <a:pt x="5705" y="3603"/>
                    <a:pt x="3717" y="3603"/>
                  </a:cubicBezTo>
                  <a:cubicBezTo>
                    <a:pt x="1729" y="3603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1" name="Google Shape;778;p38"/>
            <p:cNvSpPr/>
            <p:nvPr/>
          </p:nvSpPr>
          <p:spPr>
            <a:xfrm>
              <a:off x="-285840" y="373536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2" name="Google Shape;779;p38"/>
            <p:cNvSpPr/>
            <p:nvPr/>
          </p:nvSpPr>
          <p:spPr>
            <a:xfrm>
              <a:off x="554040" y="373536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3" name="Google Shape;780;p38"/>
            <p:cNvSpPr/>
            <p:nvPr/>
          </p:nvSpPr>
          <p:spPr>
            <a:xfrm>
              <a:off x="523080" y="2471400"/>
              <a:ext cx="1274760" cy="1274400"/>
            </a:xfrm>
            <a:custGeom>
              <a:avLst/>
              <a:gdLst>
                <a:gd name="textAreaLeft" fmla="*/ 0 w 1274760"/>
                <a:gd name="textAreaRight" fmla="*/ 1275120 w 127476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78" h="11077">
                  <a:moveTo>
                    <a:pt x="5539" y="0"/>
                  </a:moveTo>
                  <a:cubicBezTo>
                    <a:pt x="2479" y="0"/>
                    <a:pt x="1" y="2478"/>
                    <a:pt x="1" y="5538"/>
                  </a:cubicBezTo>
                  <a:cubicBezTo>
                    <a:pt x="1" y="8599"/>
                    <a:pt x="2479" y="11076"/>
                    <a:pt x="5539" y="11076"/>
                  </a:cubicBezTo>
                  <a:cubicBezTo>
                    <a:pt x="8589" y="11076"/>
                    <a:pt x="11077" y="8599"/>
                    <a:pt x="11077" y="5538"/>
                  </a:cubicBezTo>
                  <a:cubicBezTo>
                    <a:pt x="11077" y="2478"/>
                    <a:pt x="8589" y="0"/>
                    <a:pt x="553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4" name="Google Shape;781;p38"/>
            <p:cNvSpPr/>
            <p:nvPr/>
          </p:nvSpPr>
          <p:spPr>
            <a:xfrm>
              <a:off x="516960" y="246528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1" h="11182">
                  <a:moveTo>
                    <a:pt x="5591" y="105"/>
                  </a:moveTo>
                  <a:cubicBezTo>
                    <a:pt x="8610" y="105"/>
                    <a:pt x="11077" y="2572"/>
                    <a:pt x="11077" y="5591"/>
                  </a:cubicBezTo>
                  <a:cubicBezTo>
                    <a:pt x="11077" y="8620"/>
                    <a:pt x="8610" y="11077"/>
                    <a:pt x="5591" y="11077"/>
                  </a:cubicBezTo>
                  <a:cubicBezTo>
                    <a:pt x="2561" y="11077"/>
                    <a:pt x="105" y="8620"/>
                    <a:pt x="105" y="5591"/>
                  </a:cubicBezTo>
                  <a:cubicBezTo>
                    <a:pt x="105" y="2572"/>
                    <a:pt x="2561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10" y="1"/>
                    <a:pt x="0" y="2510"/>
                    <a:pt x="0" y="5591"/>
                  </a:cubicBezTo>
                  <a:cubicBezTo>
                    <a:pt x="0" y="8673"/>
                    <a:pt x="2510" y="11181"/>
                    <a:pt x="5591" y="11181"/>
                  </a:cubicBezTo>
                  <a:cubicBezTo>
                    <a:pt x="8672" y="11181"/>
                    <a:pt x="11181" y="8673"/>
                    <a:pt x="11181" y="5591"/>
                  </a:cubicBezTo>
                  <a:cubicBezTo>
                    <a:pt x="11181" y="2510"/>
                    <a:pt x="8672" y="1"/>
                    <a:pt x="55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5" name="Google Shape;782;p38"/>
            <p:cNvSpPr/>
            <p:nvPr/>
          </p:nvSpPr>
          <p:spPr>
            <a:xfrm>
              <a:off x="932760" y="28281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9" y="0"/>
                    <a:pt x="0" y="542"/>
                    <a:pt x="0" y="1218"/>
                  </a:cubicBezTo>
                  <a:cubicBezTo>
                    <a:pt x="0" y="1895"/>
                    <a:pt x="239" y="2436"/>
                    <a:pt x="521" y="2436"/>
                  </a:cubicBezTo>
                  <a:cubicBezTo>
                    <a:pt x="812" y="2436"/>
                    <a:pt x="1041" y="1895"/>
                    <a:pt x="1041" y="1218"/>
                  </a:cubicBezTo>
                  <a:cubicBezTo>
                    <a:pt x="1041" y="54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6" name="Google Shape;783;p38"/>
            <p:cNvSpPr/>
            <p:nvPr/>
          </p:nvSpPr>
          <p:spPr>
            <a:xfrm>
              <a:off x="1267200" y="28281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29" y="0"/>
                    <a:pt x="0" y="542"/>
                    <a:pt x="0" y="1218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12" y="2436"/>
                    <a:pt x="1041" y="1895"/>
                    <a:pt x="1041" y="1218"/>
                  </a:cubicBezTo>
                  <a:cubicBezTo>
                    <a:pt x="1041" y="54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7" name="Google Shape;784;p38"/>
            <p:cNvSpPr/>
            <p:nvPr/>
          </p:nvSpPr>
          <p:spPr>
            <a:xfrm>
              <a:off x="732600" y="310860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4" h="3717">
                  <a:moveTo>
                    <a:pt x="0" y="0"/>
                  </a:moveTo>
                  <a:cubicBezTo>
                    <a:pt x="0" y="2051"/>
                    <a:pt x="1666" y="3716"/>
                    <a:pt x="3717" y="3716"/>
                  </a:cubicBezTo>
                  <a:cubicBezTo>
                    <a:pt x="5757" y="3716"/>
                    <a:pt x="7423" y="2051"/>
                    <a:pt x="7423" y="0"/>
                  </a:cubicBezTo>
                  <a:lnTo>
                    <a:pt x="7319" y="0"/>
                  </a:lnTo>
                  <a:cubicBezTo>
                    <a:pt x="7319" y="1988"/>
                    <a:pt x="5705" y="3612"/>
                    <a:pt x="3717" y="3612"/>
                  </a:cubicBezTo>
                  <a:cubicBezTo>
                    <a:pt x="1728" y="3612"/>
                    <a:pt x="104" y="1988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8" name="Google Shape;785;p38"/>
            <p:cNvSpPr/>
            <p:nvPr/>
          </p:nvSpPr>
          <p:spPr>
            <a:xfrm>
              <a:off x="691920" y="31024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9" name="Google Shape;786;p38"/>
            <p:cNvSpPr/>
            <p:nvPr/>
          </p:nvSpPr>
          <p:spPr>
            <a:xfrm>
              <a:off x="1531800" y="31024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0" name="Google Shape;787;p38"/>
            <p:cNvSpPr/>
            <p:nvPr/>
          </p:nvSpPr>
          <p:spPr>
            <a:xfrm>
              <a:off x="599760" y="674280"/>
              <a:ext cx="1274400" cy="127332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77" h="11066">
                  <a:moveTo>
                    <a:pt x="5538" y="0"/>
                  </a:moveTo>
                  <a:cubicBezTo>
                    <a:pt x="2478" y="0"/>
                    <a:pt x="0" y="2478"/>
                    <a:pt x="0" y="5538"/>
                  </a:cubicBezTo>
                  <a:cubicBezTo>
                    <a:pt x="0" y="8588"/>
                    <a:pt x="2478" y="11066"/>
                    <a:pt x="5538" y="11066"/>
                  </a:cubicBezTo>
                  <a:cubicBezTo>
                    <a:pt x="8599" y="11066"/>
                    <a:pt x="11076" y="8588"/>
                    <a:pt x="11076" y="5538"/>
                  </a:cubicBezTo>
                  <a:cubicBezTo>
                    <a:pt x="11076" y="2478"/>
                    <a:pt x="8599" y="0"/>
                    <a:pt x="553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1" name="Google Shape;788;p38"/>
            <p:cNvSpPr/>
            <p:nvPr/>
          </p:nvSpPr>
          <p:spPr>
            <a:xfrm>
              <a:off x="593640" y="668160"/>
              <a:ext cx="1286640" cy="128520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5200"/>
                <a:gd name="textAreaBottom" fmla="*/ 1285560 h 1285200"/>
              </a:gdLst>
              <a:ahLst/>
              <a:cxnLst/>
              <a:rect l="textAreaLeft" t="textAreaTop" r="textAreaRight" b="textAreaBottom"/>
              <a:pathLst>
                <a:path w="11182" h="11171">
                  <a:moveTo>
                    <a:pt x="5591" y="105"/>
                  </a:moveTo>
                  <a:cubicBezTo>
                    <a:pt x="8610" y="105"/>
                    <a:pt x="11077" y="2561"/>
                    <a:pt x="11077" y="5591"/>
                  </a:cubicBezTo>
                  <a:cubicBezTo>
                    <a:pt x="11077" y="8610"/>
                    <a:pt x="8610" y="11067"/>
                    <a:pt x="5591" y="11067"/>
                  </a:cubicBezTo>
                  <a:cubicBezTo>
                    <a:pt x="2562" y="11067"/>
                    <a:pt x="105" y="8610"/>
                    <a:pt x="105" y="5591"/>
                  </a:cubicBezTo>
                  <a:cubicBezTo>
                    <a:pt x="105" y="2561"/>
                    <a:pt x="2562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10" y="1"/>
                    <a:pt x="1" y="2510"/>
                    <a:pt x="1" y="5591"/>
                  </a:cubicBezTo>
                  <a:cubicBezTo>
                    <a:pt x="1" y="8673"/>
                    <a:pt x="2510" y="11171"/>
                    <a:pt x="5591" y="11171"/>
                  </a:cubicBezTo>
                  <a:cubicBezTo>
                    <a:pt x="8673" y="11171"/>
                    <a:pt x="11181" y="8673"/>
                    <a:pt x="11181" y="5591"/>
                  </a:cubicBezTo>
                  <a:cubicBezTo>
                    <a:pt x="11181" y="2510"/>
                    <a:pt x="8673" y="1"/>
                    <a:pt x="55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2" name="Google Shape;789;p38"/>
            <p:cNvSpPr/>
            <p:nvPr/>
          </p:nvSpPr>
          <p:spPr>
            <a:xfrm>
              <a:off x="1010520" y="1029960"/>
              <a:ext cx="119520" cy="281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520"/>
                <a:gd name="textAreaBottom" fmla="*/ 281880 h 281520"/>
              </a:gdLst>
              <a:ahLst/>
              <a:cxnLst/>
              <a:rect l="textAreaLeft" t="textAreaTop" r="textAreaRight" b="textAreaBottom"/>
              <a:pathLst>
                <a:path w="1042" h="2448">
                  <a:moveTo>
                    <a:pt x="521" y="0"/>
                  </a:moveTo>
                  <a:cubicBezTo>
                    <a:pt x="229" y="0"/>
                    <a:pt x="0" y="553"/>
                    <a:pt x="0" y="1219"/>
                  </a:cubicBezTo>
                  <a:cubicBezTo>
                    <a:pt x="0" y="1895"/>
                    <a:pt x="229" y="2447"/>
                    <a:pt x="521" y="2447"/>
                  </a:cubicBezTo>
                  <a:cubicBezTo>
                    <a:pt x="802" y="2447"/>
                    <a:pt x="1041" y="1895"/>
                    <a:pt x="1041" y="1219"/>
                  </a:cubicBezTo>
                  <a:cubicBezTo>
                    <a:pt x="1041" y="553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3" name="Google Shape;790;p38"/>
            <p:cNvSpPr/>
            <p:nvPr/>
          </p:nvSpPr>
          <p:spPr>
            <a:xfrm>
              <a:off x="1343880" y="1029960"/>
              <a:ext cx="119520" cy="281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520"/>
                <a:gd name="textAreaBottom" fmla="*/ 281880 h 281520"/>
              </a:gdLst>
              <a:ahLst/>
              <a:cxnLst/>
              <a:rect l="textAreaLeft" t="textAreaTop" r="textAreaRight" b="textAreaBottom"/>
              <a:pathLst>
                <a:path w="1042" h="2448">
                  <a:moveTo>
                    <a:pt x="521" y="0"/>
                  </a:moveTo>
                  <a:cubicBezTo>
                    <a:pt x="240" y="0"/>
                    <a:pt x="0" y="553"/>
                    <a:pt x="0" y="1219"/>
                  </a:cubicBezTo>
                  <a:cubicBezTo>
                    <a:pt x="0" y="1895"/>
                    <a:pt x="240" y="2447"/>
                    <a:pt x="521" y="2447"/>
                  </a:cubicBezTo>
                  <a:cubicBezTo>
                    <a:pt x="812" y="2447"/>
                    <a:pt x="1041" y="1895"/>
                    <a:pt x="1041" y="1219"/>
                  </a:cubicBezTo>
                  <a:cubicBezTo>
                    <a:pt x="1041" y="553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4" name="Google Shape;791;p38"/>
            <p:cNvSpPr/>
            <p:nvPr/>
          </p:nvSpPr>
          <p:spPr>
            <a:xfrm>
              <a:off x="809280" y="1311480"/>
              <a:ext cx="855360" cy="426240"/>
            </a:xfrm>
            <a:custGeom>
              <a:avLst/>
              <a:gdLst>
                <a:gd name="textAreaLeft" fmla="*/ 0 w 855360"/>
                <a:gd name="textAreaRight" fmla="*/ 855720 w 855360"/>
                <a:gd name="textAreaTop" fmla="*/ 0 h 426240"/>
                <a:gd name="textAreaBottom" fmla="*/ 426600 h 426240"/>
              </a:gdLst>
              <a:ahLst/>
              <a:cxnLst/>
              <a:rect l="textAreaLeft" t="textAreaTop" r="textAreaRight" b="textAreaBottom"/>
              <a:pathLst>
                <a:path w="7434" h="3707">
                  <a:moveTo>
                    <a:pt x="1" y="0"/>
                  </a:moveTo>
                  <a:cubicBezTo>
                    <a:pt x="1" y="2041"/>
                    <a:pt x="1666" y="3706"/>
                    <a:pt x="3717" y="3706"/>
                  </a:cubicBezTo>
                  <a:cubicBezTo>
                    <a:pt x="5768" y="3706"/>
                    <a:pt x="7433" y="2041"/>
                    <a:pt x="7433" y="0"/>
                  </a:cubicBezTo>
                  <a:lnTo>
                    <a:pt x="7329" y="0"/>
                  </a:lnTo>
                  <a:cubicBezTo>
                    <a:pt x="7329" y="1988"/>
                    <a:pt x="5705" y="3602"/>
                    <a:pt x="3717" y="3602"/>
                  </a:cubicBezTo>
                  <a:cubicBezTo>
                    <a:pt x="1729" y="3602"/>
                    <a:pt x="105" y="1988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5" name="Google Shape;792;p38"/>
            <p:cNvSpPr/>
            <p:nvPr/>
          </p:nvSpPr>
          <p:spPr>
            <a:xfrm>
              <a:off x="768600" y="130536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6" name="Google Shape;793;p38"/>
            <p:cNvSpPr/>
            <p:nvPr/>
          </p:nvSpPr>
          <p:spPr>
            <a:xfrm>
              <a:off x="1608480" y="130536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0" y="1"/>
                  </a:moveTo>
                  <a:lnTo>
                    <a:pt x="0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7" name="Google Shape;794;p38"/>
            <p:cNvSpPr/>
            <p:nvPr/>
          </p:nvSpPr>
          <p:spPr>
            <a:xfrm>
              <a:off x="-861840" y="903960"/>
              <a:ext cx="1274760" cy="1274760"/>
            </a:xfrm>
            <a:custGeom>
              <a:avLst/>
              <a:gdLst>
                <a:gd name="textAreaLeft" fmla="*/ 0 w 1274760"/>
                <a:gd name="textAreaRight" fmla="*/ 1275120 w 1274760"/>
                <a:gd name="textAreaTop" fmla="*/ 0 h 1274760"/>
                <a:gd name="textAreaBottom" fmla="*/ 1275120 h 1274760"/>
              </a:gdLst>
              <a:ahLst/>
              <a:cxnLst/>
              <a:rect l="textAreaLeft" t="textAreaTop" r="textAreaRight" b="textAreaBottom"/>
              <a:pathLst>
                <a:path w="11078" h="11078">
                  <a:moveTo>
                    <a:pt x="5539" y="1"/>
                  </a:moveTo>
                  <a:cubicBezTo>
                    <a:pt x="2488" y="1"/>
                    <a:pt x="1" y="2478"/>
                    <a:pt x="1" y="5539"/>
                  </a:cubicBezTo>
                  <a:cubicBezTo>
                    <a:pt x="1" y="8599"/>
                    <a:pt x="2488" y="11077"/>
                    <a:pt x="5539" y="11077"/>
                  </a:cubicBezTo>
                  <a:cubicBezTo>
                    <a:pt x="8600" y="11077"/>
                    <a:pt x="11077" y="8599"/>
                    <a:pt x="11077" y="5539"/>
                  </a:cubicBezTo>
                  <a:cubicBezTo>
                    <a:pt x="11077" y="2478"/>
                    <a:pt x="8600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8" name="Google Shape;795;p38"/>
            <p:cNvSpPr/>
            <p:nvPr/>
          </p:nvSpPr>
          <p:spPr>
            <a:xfrm>
              <a:off x="-867960" y="89820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1" y="104"/>
                  </a:moveTo>
                  <a:cubicBezTo>
                    <a:pt x="8620" y="104"/>
                    <a:pt x="11077" y="2572"/>
                    <a:pt x="11077" y="5591"/>
                  </a:cubicBezTo>
                  <a:cubicBezTo>
                    <a:pt x="11077" y="8620"/>
                    <a:pt x="8620" y="11077"/>
                    <a:pt x="5591" y="11077"/>
                  </a:cubicBezTo>
                  <a:cubicBezTo>
                    <a:pt x="2572" y="11077"/>
                    <a:pt x="105" y="8620"/>
                    <a:pt x="105" y="5591"/>
                  </a:cubicBezTo>
                  <a:cubicBezTo>
                    <a:pt x="105" y="2572"/>
                    <a:pt x="257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10" y="0"/>
                    <a:pt x="0" y="2510"/>
                    <a:pt x="0" y="5591"/>
                  </a:cubicBezTo>
                  <a:cubicBezTo>
                    <a:pt x="0" y="8672"/>
                    <a:pt x="2510" y="11181"/>
                    <a:pt x="5591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10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99" name="Google Shape;796;p38"/>
            <p:cNvSpPr/>
            <p:nvPr/>
          </p:nvSpPr>
          <p:spPr>
            <a:xfrm>
              <a:off x="-451080" y="126108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42"/>
                    <a:pt x="0" y="1219"/>
                  </a:cubicBezTo>
                  <a:cubicBezTo>
                    <a:pt x="0" y="1896"/>
                    <a:pt x="229" y="2437"/>
                    <a:pt x="521" y="2437"/>
                  </a:cubicBezTo>
                  <a:cubicBezTo>
                    <a:pt x="812" y="2437"/>
                    <a:pt x="1041" y="1896"/>
                    <a:pt x="1041" y="1219"/>
                  </a:cubicBezTo>
                  <a:cubicBezTo>
                    <a:pt x="1041" y="54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0" name="Google Shape;797;p38"/>
            <p:cNvSpPr/>
            <p:nvPr/>
          </p:nvSpPr>
          <p:spPr>
            <a:xfrm>
              <a:off x="-116640" y="126108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42"/>
                    <a:pt x="1" y="1219"/>
                  </a:cubicBezTo>
                  <a:cubicBezTo>
                    <a:pt x="1" y="1896"/>
                    <a:pt x="230" y="2437"/>
                    <a:pt x="521" y="2437"/>
                  </a:cubicBezTo>
                  <a:cubicBezTo>
                    <a:pt x="802" y="2437"/>
                    <a:pt x="1042" y="1896"/>
                    <a:pt x="1042" y="1219"/>
                  </a:cubicBezTo>
                  <a:cubicBezTo>
                    <a:pt x="1042" y="542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1" name="Google Shape;798;p38"/>
            <p:cNvSpPr/>
            <p:nvPr/>
          </p:nvSpPr>
          <p:spPr>
            <a:xfrm>
              <a:off x="-650880" y="154152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0" y="1"/>
                  </a:moveTo>
                  <a:cubicBezTo>
                    <a:pt x="0" y="2051"/>
                    <a:pt x="1666" y="3717"/>
                    <a:pt x="3706" y="3717"/>
                  </a:cubicBezTo>
                  <a:cubicBezTo>
                    <a:pt x="5756" y="3717"/>
                    <a:pt x="7422" y="2051"/>
                    <a:pt x="7422" y="1"/>
                  </a:cubicBezTo>
                  <a:lnTo>
                    <a:pt x="7318" y="1"/>
                  </a:lnTo>
                  <a:cubicBezTo>
                    <a:pt x="7318" y="1989"/>
                    <a:pt x="5694" y="3613"/>
                    <a:pt x="3706" y="3613"/>
                  </a:cubicBezTo>
                  <a:cubicBezTo>
                    <a:pt x="1717" y="361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2" name="Google Shape;799;p38"/>
            <p:cNvSpPr/>
            <p:nvPr/>
          </p:nvSpPr>
          <p:spPr>
            <a:xfrm>
              <a:off x="-693000" y="153540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0" y="0"/>
                  </a:moveTo>
                  <a:lnTo>
                    <a:pt x="0" y="105"/>
                  </a:lnTo>
                  <a:lnTo>
                    <a:pt x="865" y="10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3" name="Google Shape;800;p38"/>
            <p:cNvSpPr/>
            <p:nvPr/>
          </p:nvSpPr>
          <p:spPr>
            <a:xfrm>
              <a:off x="147960" y="153540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4" name="Google Shape;801;p38"/>
            <p:cNvSpPr/>
            <p:nvPr/>
          </p:nvSpPr>
          <p:spPr>
            <a:xfrm>
              <a:off x="1705680" y="-417240"/>
              <a:ext cx="1274400" cy="127440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8" y="0"/>
                  </a:moveTo>
                  <a:cubicBezTo>
                    <a:pt x="2478" y="0"/>
                    <a:pt x="0" y="2478"/>
                    <a:pt x="0" y="5538"/>
                  </a:cubicBezTo>
                  <a:cubicBezTo>
                    <a:pt x="0" y="8599"/>
                    <a:pt x="2478" y="11076"/>
                    <a:pt x="5538" y="11076"/>
                  </a:cubicBezTo>
                  <a:cubicBezTo>
                    <a:pt x="8589" y="11076"/>
                    <a:pt x="11076" y="8599"/>
                    <a:pt x="11076" y="5538"/>
                  </a:cubicBezTo>
                  <a:cubicBezTo>
                    <a:pt x="11076" y="2478"/>
                    <a:pt x="8589" y="0"/>
                    <a:pt x="553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5" name="Google Shape;802;p38"/>
            <p:cNvSpPr/>
            <p:nvPr/>
          </p:nvSpPr>
          <p:spPr>
            <a:xfrm>
              <a:off x="1699560" y="-42336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0" y="104"/>
                  </a:moveTo>
                  <a:cubicBezTo>
                    <a:pt x="8609" y="104"/>
                    <a:pt x="11077" y="2571"/>
                    <a:pt x="11077" y="5590"/>
                  </a:cubicBezTo>
                  <a:cubicBezTo>
                    <a:pt x="11077" y="8620"/>
                    <a:pt x="8609" y="11077"/>
                    <a:pt x="5590" y="11077"/>
                  </a:cubicBezTo>
                  <a:cubicBezTo>
                    <a:pt x="2561" y="11077"/>
                    <a:pt x="105" y="8620"/>
                    <a:pt x="105" y="5590"/>
                  </a:cubicBezTo>
                  <a:cubicBezTo>
                    <a:pt x="105" y="2571"/>
                    <a:pt x="2561" y="104"/>
                    <a:pt x="5590" y="104"/>
                  </a:cubicBezTo>
                  <a:close/>
                  <a:moveTo>
                    <a:pt x="5590" y="0"/>
                  </a:moveTo>
                  <a:cubicBezTo>
                    <a:pt x="2509" y="0"/>
                    <a:pt x="1" y="2509"/>
                    <a:pt x="1" y="5590"/>
                  </a:cubicBezTo>
                  <a:cubicBezTo>
                    <a:pt x="1" y="8672"/>
                    <a:pt x="2509" y="11181"/>
                    <a:pt x="5590" y="11181"/>
                  </a:cubicBezTo>
                  <a:cubicBezTo>
                    <a:pt x="8672" y="11181"/>
                    <a:pt x="11181" y="8672"/>
                    <a:pt x="11181" y="5590"/>
                  </a:cubicBezTo>
                  <a:cubicBezTo>
                    <a:pt x="11181" y="2509"/>
                    <a:pt x="8672" y="0"/>
                    <a:pt x="559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6" name="Google Shape;803;p38"/>
            <p:cNvSpPr/>
            <p:nvPr/>
          </p:nvSpPr>
          <p:spPr>
            <a:xfrm>
              <a:off x="2115360" y="-6048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40" y="0"/>
                    <a:pt x="0" y="542"/>
                    <a:pt x="0" y="1219"/>
                  </a:cubicBezTo>
                  <a:cubicBezTo>
                    <a:pt x="0" y="1895"/>
                    <a:pt x="240" y="2436"/>
                    <a:pt x="521" y="2436"/>
                  </a:cubicBezTo>
                  <a:cubicBezTo>
                    <a:pt x="812" y="2436"/>
                    <a:pt x="1041" y="1895"/>
                    <a:pt x="1041" y="1219"/>
                  </a:cubicBezTo>
                  <a:cubicBezTo>
                    <a:pt x="1041" y="54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7" name="Google Shape;804;p38"/>
            <p:cNvSpPr/>
            <p:nvPr/>
          </p:nvSpPr>
          <p:spPr>
            <a:xfrm>
              <a:off x="2449800" y="-6048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29" y="0"/>
                    <a:pt x="0" y="542"/>
                    <a:pt x="0" y="1219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12" y="2436"/>
                    <a:pt x="1041" y="1895"/>
                    <a:pt x="1041" y="1219"/>
                  </a:cubicBezTo>
                  <a:cubicBezTo>
                    <a:pt x="1041" y="54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8" name="Google Shape;805;p38"/>
            <p:cNvSpPr/>
            <p:nvPr/>
          </p:nvSpPr>
          <p:spPr>
            <a:xfrm>
              <a:off x="1915200" y="21996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0" y="0"/>
                  </a:moveTo>
                  <a:cubicBezTo>
                    <a:pt x="0" y="2051"/>
                    <a:pt x="1666" y="3717"/>
                    <a:pt x="3716" y="3717"/>
                  </a:cubicBezTo>
                  <a:cubicBezTo>
                    <a:pt x="5757" y="3717"/>
                    <a:pt x="7422" y="2051"/>
                    <a:pt x="7422" y="0"/>
                  </a:cubicBezTo>
                  <a:lnTo>
                    <a:pt x="7318" y="0"/>
                  </a:lnTo>
                  <a:cubicBezTo>
                    <a:pt x="7318" y="1989"/>
                    <a:pt x="5705" y="3613"/>
                    <a:pt x="3716" y="3613"/>
                  </a:cubicBezTo>
                  <a:cubicBezTo>
                    <a:pt x="1728" y="3613"/>
                    <a:pt x="104" y="1989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9" name="Google Shape;806;p38"/>
            <p:cNvSpPr/>
            <p:nvPr/>
          </p:nvSpPr>
          <p:spPr>
            <a:xfrm>
              <a:off x="1874520" y="2138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0" name="Google Shape;807;p38"/>
            <p:cNvSpPr/>
            <p:nvPr/>
          </p:nvSpPr>
          <p:spPr>
            <a:xfrm>
              <a:off x="2714400" y="2138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1" name="Google Shape;808;p38"/>
            <p:cNvSpPr/>
            <p:nvPr/>
          </p:nvSpPr>
          <p:spPr>
            <a:xfrm>
              <a:off x="2094840" y="652320"/>
              <a:ext cx="1274760" cy="1274400"/>
            </a:xfrm>
            <a:custGeom>
              <a:avLst/>
              <a:gdLst>
                <a:gd name="textAreaLeft" fmla="*/ 0 w 1274760"/>
                <a:gd name="textAreaRight" fmla="*/ 1275120 w 127476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78" h="11077">
                  <a:moveTo>
                    <a:pt x="5539" y="1"/>
                  </a:moveTo>
                  <a:cubicBezTo>
                    <a:pt x="2478" y="1"/>
                    <a:pt x="1" y="2478"/>
                    <a:pt x="1" y="5539"/>
                  </a:cubicBezTo>
                  <a:cubicBezTo>
                    <a:pt x="1" y="8589"/>
                    <a:pt x="2478" y="11077"/>
                    <a:pt x="5539" y="11077"/>
                  </a:cubicBezTo>
                  <a:cubicBezTo>
                    <a:pt x="8600" y="11077"/>
                    <a:pt x="11077" y="8589"/>
                    <a:pt x="11077" y="5539"/>
                  </a:cubicBezTo>
                  <a:cubicBezTo>
                    <a:pt x="11077" y="2478"/>
                    <a:pt x="8600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2" name="Google Shape;809;p38"/>
            <p:cNvSpPr/>
            <p:nvPr/>
          </p:nvSpPr>
          <p:spPr>
            <a:xfrm>
              <a:off x="2089080" y="64656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1" y="104"/>
                  </a:moveTo>
                  <a:cubicBezTo>
                    <a:pt x="8620" y="104"/>
                    <a:pt x="11077" y="2561"/>
                    <a:pt x="11077" y="5591"/>
                  </a:cubicBezTo>
                  <a:cubicBezTo>
                    <a:pt x="11077" y="8610"/>
                    <a:pt x="8620" y="11076"/>
                    <a:pt x="5591" y="11076"/>
                  </a:cubicBezTo>
                  <a:cubicBezTo>
                    <a:pt x="2572" y="11076"/>
                    <a:pt x="105" y="8610"/>
                    <a:pt x="105" y="5591"/>
                  </a:cubicBezTo>
                  <a:cubicBezTo>
                    <a:pt x="105" y="2561"/>
                    <a:pt x="257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10" y="0"/>
                    <a:pt x="0" y="2509"/>
                    <a:pt x="0" y="5591"/>
                  </a:cubicBezTo>
                  <a:cubicBezTo>
                    <a:pt x="0" y="8672"/>
                    <a:pt x="2510" y="11181"/>
                    <a:pt x="5591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09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3" name="Google Shape;810;p38"/>
            <p:cNvSpPr/>
            <p:nvPr/>
          </p:nvSpPr>
          <p:spPr>
            <a:xfrm>
              <a:off x="2505960" y="100836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29" y="0"/>
                    <a:pt x="0" y="552"/>
                    <a:pt x="0" y="1228"/>
                  </a:cubicBezTo>
                  <a:cubicBezTo>
                    <a:pt x="0" y="1895"/>
                    <a:pt x="229" y="2447"/>
                    <a:pt x="521" y="2447"/>
                  </a:cubicBezTo>
                  <a:cubicBezTo>
                    <a:pt x="802" y="2447"/>
                    <a:pt x="1041" y="1895"/>
                    <a:pt x="1041" y="1228"/>
                  </a:cubicBezTo>
                  <a:cubicBezTo>
                    <a:pt x="1041" y="55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4" name="Google Shape;811;p38"/>
            <p:cNvSpPr/>
            <p:nvPr/>
          </p:nvSpPr>
          <p:spPr>
            <a:xfrm>
              <a:off x="2838960" y="100836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40" y="0"/>
                    <a:pt x="0" y="552"/>
                    <a:pt x="0" y="1228"/>
                  </a:cubicBezTo>
                  <a:cubicBezTo>
                    <a:pt x="0" y="1895"/>
                    <a:pt x="240" y="2447"/>
                    <a:pt x="521" y="2447"/>
                  </a:cubicBezTo>
                  <a:cubicBezTo>
                    <a:pt x="812" y="2447"/>
                    <a:pt x="1041" y="1895"/>
                    <a:pt x="1041" y="1228"/>
                  </a:cubicBezTo>
                  <a:cubicBezTo>
                    <a:pt x="1041" y="55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5" name="Google Shape;812;p38"/>
            <p:cNvSpPr/>
            <p:nvPr/>
          </p:nvSpPr>
          <p:spPr>
            <a:xfrm>
              <a:off x="2304720" y="1289880"/>
              <a:ext cx="855000" cy="426240"/>
            </a:xfrm>
            <a:custGeom>
              <a:avLst/>
              <a:gdLst>
                <a:gd name="textAreaLeft" fmla="*/ 0 w 855000"/>
                <a:gd name="textAreaRight" fmla="*/ 855360 w 855000"/>
                <a:gd name="textAreaTop" fmla="*/ 0 h 426240"/>
                <a:gd name="textAreaBottom" fmla="*/ 426600 h 426240"/>
              </a:gdLst>
              <a:ahLst/>
              <a:cxnLst/>
              <a:rect l="textAreaLeft" t="textAreaTop" r="textAreaRight" b="textAreaBottom"/>
              <a:pathLst>
                <a:path w="7433" h="3707">
                  <a:moveTo>
                    <a:pt x="0" y="1"/>
                  </a:moveTo>
                  <a:cubicBezTo>
                    <a:pt x="0" y="2041"/>
                    <a:pt x="1666" y="3707"/>
                    <a:pt x="3717" y="3707"/>
                  </a:cubicBezTo>
                  <a:cubicBezTo>
                    <a:pt x="5767" y="3707"/>
                    <a:pt x="7433" y="2041"/>
                    <a:pt x="7433" y="1"/>
                  </a:cubicBezTo>
                  <a:lnTo>
                    <a:pt x="7329" y="1"/>
                  </a:lnTo>
                  <a:cubicBezTo>
                    <a:pt x="7329" y="1989"/>
                    <a:pt x="5705" y="3603"/>
                    <a:pt x="3717" y="3603"/>
                  </a:cubicBezTo>
                  <a:cubicBezTo>
                    <a:pt x="1728" y="360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6" name="Google Shape;813;p38"/>
            <p:cNvSpPr/>
            <p:nvPr/>
          </p:nvSpPr>
          <p:spPr>
            <a:xfrm>
              <a:off x="2264040" y="128376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7" name="Google Shape;814;p38"/>
            <p:cNvSpPr/>
            <p:nvPr/>
          </p:nvSpPr>
          <p:spPr>
            <a:xfrm>
              <a:off x="3105000" y="128376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8" name="Google Shape;815;p38"/>
            <p:cNvSpPr/>
            <p:nvPr/>
          </p:nvSpPr>
          <p:spPr>
            <a:xfrm>
              <a:off x="1823040" y="1300680"/>
              <a:ext cx="1274400" cy="127332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77" h="11067">
                  <a:moveTo>
                    <a:pt x="5539" y="0"/>
                  </a:moveTo>
                  <a:cubicBezTo>
                    <a:pt x="2478" y="0"/>
                    <a:pt x="0" y="2478"/>
                    <a:pt x="0" y="5538"/>
                  </a:cubicBezTo>
                  <a:cubicBezTo>
                    <a:pt x="0" y="8589"/>
                    <a:pt x="2478" y="11066"/>
                    <a:pt x="5539" y="11066"/>
                  </a:cubicBezTo>
                  <a:cubicBezTo>
                    <a:pt x="8589" y="11066"/>
                    <a:pt x="11077" y="8589"/>
                    <a:pt x="11077" y="5538"/>
                  </a:cubicBezTo>
                  <a:cubicBezTo>
                    <a:pt x="11077" y="2478"/>
                    <a:pt x="8589" y="0"/>
                    <a:pt x="553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9" name="Google Shape;816;p38"/>
            <p:cNvSpPr/>
            <p:nvPr/>
          </p:nvSpPr>
          <p:spPr>
            <a:xfrm>
              <a:off x="1816920" y="129456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1" y="105"/>
                  </a:moveTo>
                  <a:cubicBezTo>
                    <a:pt x="8609" y="105"/>
                    <a:pt x="11077" y="2561"/>
                    <a:pt x="11077" y="5590"/>
                  </a:cubicBezTo>
                  <a:cubicBezTo>
                    <a:pt x="11077" y="8609"/>
                    <a:pt x="8609" y="11066"/>
                    <a:pt x="5591" y="11066"/>
                  </a:cubicBezTo>
                  <a:cubicBezTo>
                    <a:pt x="2562" y="11066"/>
                    <a:pt x="105" y="8609"/>
                    <a:pt x="105" y="5590"/>
                  </a:cubicBezTo>
                  <a:cubicBezTo>
                    <a:pt x="105" y="2561"/>
                    <a:pt x="2562" y="105"/>
                    <a:pt x="5591" y="105"/>
                  </a:cubicBezTo>
                  <a:close/>
                  <a:moveTo>
                    <a:pt x="5591" y="0"/>
                  </a:moveTo>
                  <a:cubicBezTo>
                    <a:pt x="2509" y="0"/>
                    <a:pt x="1" y="2509"/>
                    <a:pt x="1" y="5590"/>
                  </a:cubicBezTo>
                  <a:cubicBezTo>
                    <a:pt x="1" y="8672"/>
                    <a:pt x="2509" y="11181"/>
                    <a:pt x="5591" y="11181"/>
                  </a:cubicBezTo>
                  <a:cubicBezTo>
                    <a:pt x="8672" y="11181"/>
                    <a:pt x="11181" y="8672"/>
                    <a:pt x="11181" y="5590"/>
                  </a:cubicBezTo>
                  <a:cubicBezTo>
                    <a:pt x="11181" y="2509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0" name="Google Shape;817;p38"/>
            <p:cNvSpPr/>
            <p:nvPr/>
          </p:nvSpPr>
          <p:spPr>
            <a:xfrm>
              <a:off x="2232720" y="165672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40" y="0"/>
                    <a:pt x="1" y="552"/>
                    <a:pt x="1" y="1218"/>
                  </a:cubicBezTo>
                  <a:cubicBezTo>
                    <a:pt x="1" y="1895"/>
                    <a:pt x="240" y="2446"/>
                    <a:pt x="521" y="2446"/>
                  </a:cubicBezTo>
                  <a:cubicBezTo>
                    <a:pt x="813" y="2446"/>
                    <a:pt x="1042" y="1895"/>
                    <a:pt x="1042" y="1218"/>
                  </a:cubicBezTo>
                  <a:cubicBezTo>
                    <a:pt x="1042" y="55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1" name="Google Shape;818;p38"/>
            <p:cNvSpPr/>
            <p:nvPr/>
          </p:nvSpPr>
          <p:spPr>
            <a:xfrm>
              <a:off x="2567160" y="165672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29" y="0"/>
                    <a:pt x="0" y="552"/>
                    <a:pt x="0" y="1218"/>
                  </a:cubicBezTo>
                  <a:cubicBezTo>
                    <a:pt x="0" y="1895"/>
                    <a:pt x="229" y="2446"/>
                    <a:pt x="521" y="2446"/>
                  </a:cubicBezTo>
                  <a:cubicBezTo>
                    <a:pt x="812" y="2446"/>
                    <a:pt x="1041" y="1895"/>
                    <a:pt x="1041" y="1218"/>
                  </a:cubicBezTo>
                  <a:cubicBezTo>
                    <a:pt x="1041" y="55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2" name="Google Shape;819;p38"/>
            <p:cNvSpPr/>
            <p:nvPr/>
          </p:nvSpPr>
          <p:spPr>
            <a:xfrm>
              <a:off x="2032560" y="1937880"/>
              <a:ext cx="853920" cy="42624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6240"/>
                <a:gd name="textAreaBottom" fmla="*/ 426600 h 426240"/>
              </a:gdLst>
              <a:ahLst/>
              <a:cxnLst/>
              <a:rect l="textAreaLeft" t="textAreaTop" r="textAreaRight" b="textAreaBottom"/>
              <a:pathLst>
                <a:path w="7423" h="3707">
                  <a:moveTo>
                    <a:pt x="1" y="0"/>
                  </a:moveTo>
                  <a:cubicBezTo>
                    <a:pt x="1" y="2041"/>
                    <a:pt x="1666" y="3706"/>
                    <a:pt x="3717" y="3706"/>
                  </a:cubicBezTo>
                  <a:cubicBezTo>
                    <a:pt x="5757" y="3706"/>
                    <a:pt x="7423" y="2041"/>
                    <a:pt x="7423" y="0"/>
                  </a:cubicBezTo>
                  <a:lnTo>
                    <a:pt x="7318" y="0"/>
                  </a:lnTo>
                  <a:cubicBezTo>
                    <a:pt x="7318" y="1989"/>
                    <a:pt x="5705" y="3602"/>
                    <a:pt x="3717" y="3602"/>
                  </a:cubicBezTo>
                  <a:cubicBezTo>
                    <a:pt x="1729" y="3602"/>
                    <a:pt x="105" y="1989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3" name="Google Shape;820;p38"/>
            <p:cNvSpPr/>
            <p:nvPr/>
          </p:nvSpPr>
          <p:spPr>
            <a:xfrm>
              <a:off x="1991880" y="193212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4" name="Google Shape;821;p38"/>
            <p:cNvSpPr/>
            <p:nvPr/>
          </p:nvSpPr>
          <p:spPr>
            <a:xfrm>
              <a:off x="2831760" y="193212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5" name="Google Shape;822;p38"/>
            <p:cNvSpPr/>
            <p:nvPr/>
          </p:nvSpPr>
          <p:spPr>
            <a:xfrm>
              <a:off x="1304280" y="2210040"/>
              <a:ext cx="1273320" cy="1273320"/>
            </a:xfrm>
            <a:custGeom>
              <a:avLst/>
              <a:gdLst>
                <a:gd name="textAreaLeft" fmla="*/ 0 w 1273320"/>
                <a:gd name="textAreaRight" fmla="*/ 1273680 w 127332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66" h="11067">
                  <a:moveTo>
                    <a:pt x="5528" y="1"/>
                  </a:moveTo>
                  <a:cubicBezTo>
                    <a:pt x="2478" y="1"/>
                    <a:pt x="0" y="2478"/>
                    <a:pt x="0" y="5539"/>
                  </a:cubicBezTo>
                  <a:cubicBezTo>
                    <a:pt x="0" y="8589"/>
                    <a:pt x="2478" y="11066"/>
                    <a:pt x="5528" y="11066"/>
                  </a:cubicBezTo>
                  <a:cubicBezTo>
                    <a:pt x="8588" y="11066"/>
                    <a:pt x="11066" y="8589"/>
                    <a:pt x="11066" y="5539"/>
                  </a:cubicBezTo>
                  <a:cubicBezTo>
                    <a:pt x="11066" y="2478"/>
                    <a:pt x="8588" y="1"/>
                    <a:pt x="552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6" name="Google Shape;823;p38"/>
            <p:cNvSpPr/>
            <p:nvPr/>
          </p:nvSpPr>
          <p:spPr>
            <a:xfrm>
              <a:off x="1298160" y="2203920"/>
              <a:ext cx="1285560" cy="1285200"/>
            </a:xfrm>
            <a:custGeom>
              <a:avLst/>
              <a:gdLst>
                <a:gd name="textAreaLeft" fmla="*/ 0 w 1285560"/>
                <a:gd name="textAreaRight" fmla="*/ 1285920 w 1285560"/>
                <a:gd name="textAreaTop" fmla="*/ 0 h 1285200"/>
                <a:gd name="textAreaBottom" fmla="*/ 1285560 h 1285200"/>
              </a:gdLst>
              <a:ahLst/>
              <a:cxnLst/>
              <a:rect l="textAreaLeft" t="textAreaTop" r="textAreaRight" b="textAreaBottom"/>
              <a:pathLst>
                <a:path w="11172" h="11171">
                  <a:moveTo>
                    <a:pt x="5581" y="104"/>
                  </a:moveTo>
                  <a:cubicBezTo>
                    <a:pt x="8610" y="104"/>
                    <a:pt x="11067" y="2561"/>
                    <a:pt x="11067" y="5591"/>
                  </a:cubicBezTo>
                  <a:cubicBezTo>
                    <a:pt x="11067" y="8610"/>
                    <a:pt x="8610" y="11067"/>
                    <a:pt x="5581" y="11067"/>
                  </a:cubicBezTo>
                  <a:cubicBezTo>
                    <a:pt x="2562" y="11067"/>
                    <a:pt x="105" y="8610"/>
                    <a:pt x="105" y="5591"/>
                  </a:cubicBezTo>
                  <a:cubicBezTo>
                    <a:pt x="105" y="2561"/>
                    <a:pt x="2562" y="104"/>
                    <a:pt x="5581" y="104"/>
                  </a:cubicBezTo>
                  <a:close/>
                  <a:moveTo>
                    <a:pt x="5581" y="0"/>
                  </a:moveTo>
                  <a:cubicBezTo>
                    <a:pt x="2499" y="0"/>
                    <a:pt x="1" y="2499"/>
                    <a:pt x="1" y="5591"/>
                  </a:cubicBezTo>
                  <a:cubicBezTo>
                    <a:pt x="1" y="8672"/>
                    <a:pt x="2499" y="11171"/>
                    <a:pt x="5581" y="11171"/>
                  </a:cubicBezTo>
                  <a:cubicBezTo>
                    <a:pt x="8662" y="11171"/>
                    <a:pt x="11171" y="8672"/>
                    <a:pt x="11171" y="5591"/>
                  </a:cubicBezTo>
                  <a:cubicBezTo>
                    <a:pt x="11171" y="2499"/>
                    <a:pt x="8662" y="0"/>
                    <a:pt x="558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7" name="Google Shape;824;p38"/>
            <p:cNvSpPr/>
            <p:nvPr/>
          </p:nvSpPr>
          <p:spPr>
            <a:xfrm>
              <a:off x="1713960" y="256572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30" y="0"/>
                    <a:pt x="1" y="552"/>
                    <a:pt x="1" y="1219"/>
                  </a:cubicBezTo>
                  <a:cubicBezTo>
                    <a:pt x="1" y="1895"/>
                    <a:pt x="230" y="2447"/>
                    <a:pt x="521" y="2447"/>
                  </a:cubicBezTo>
                  <a:cubicBezTo>
                    <a:pt x="812" y="2447"/>
                    <a:pt x="1042" y="1895"/>
                    <a:pt x="1042" y="1219"/>
                  </a:cubicBezTo>
                  <a:cubicBezTo>
                    <a:pt x="1042" y="552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8" name="Google Shape;825;p38"/>
            <p:cNvSpPr/>
            <p:nvPr/>
          </p:nvSpPr>
          <p:spPr>
            <a:xfrm>
              <a:off x="2048040" y="256572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0"/>
                  </a:moveTo>
                  <a:cubicBezTo>
                    <a:pt x="230" y="0"/>
                    <a:pt x="0" y="552"/>
                    <a:pt x="0" y="1219"/>
                  </a:cubicBezTo>
                  <a:cubicBezTo>
                    <a:pt x="0" y="1895"/>
                    <a:pt x="230" y="2447"/>
                    <a:pt x="521" y="2447"/>
                  </a:cubicBezTo>
                  <a:cubicBezTo>
                    <a:pt x="802" y="2447"/>
                    <a:pt x="1041" y="1895"/>
                    <a:pt x="1041" y="1219"/>
                  </a:cubicBezTo>
                  <a:cubicBezTo>
                    <a:pt x="1041" y="552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9" name="Google Shape;826;p38"/>
            <p:cNvSpPr/>
            <p:nvPr/>
          </p:nvSpPr>
          <p:spPr>
            <a:xfrm>
              <a:off x="1513800" y="2847240"/>
              <a:ext cx="853920" cy="42624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6240"/>
                <a:gd name="textAreaBottom" fmla="*/ 426600 h 426240"/>
              </a:gdLst>
              <a:ahLst/>
              <a:cxnLst/>
              <a:rect l="textAreaLeft" t="textAreaTop" r="textAreaRight" b="textAreaBottom"/>
              <a:pathLst>
                <a:path w="7424" h="3707">
                  <a:moveTo>
                    <a:pt x="1" y="1"/>
                  </a:moveTo>
                  <a:cubicBezTo>
                    <a:pt x="1" y="2041"/>
                    <a:pt x="1666" y="3707"/>
                    <a:pt x="3707" y="3707"/>
                  </a:cubicBezTo>
                  <a:cubicBezTo>
                    <a:pt x="5758" y="3707"/>
                    <a:pt x="7423" y="2041"/>
                    <a:pt x="7423" y="1"/>
                  </a:cubicBezTo>
                  <a:lnTo>
                    <a:pt x="7319" y="1"/>
                  </a:lnTo>
                  <a:cubicBezTo>
                    <a:pt x="7319" y="1989"/>
                    <a:pt x="5695" y="3603"/>
                    <a:pt x="3707" y="3603"/>
                  </a:cubicBezTo>
                  <a:cubicBezTo>
                    <a:pt x="1719" y="3603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0" name="Google Shape;827;p38"/>
            <p:cNvSpPr/>
            <p:nvPr/>
          </p:nvSpPr>
          <p:spPr>
            <a:xfrm>
              <a:off x="1472040" y="284148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1" y="0"/>
                  </a:moveTo>
                  <a:lnTo>
                    <a:pt x="1" y="105"/>
                  </a:lnTo>
                  <a:lnTo>
                    <a:pt x="864" y="10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1" name="Google Shape;828;p38"/>
            <p:cNvSpPr/>
            <p:nvPr/>
          </p:nvSpPr>
          <p:spPr>
            <a:xfrm>
              <a:off x="2313000" y="28414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0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2" name="Google Shape;829;p38"/>
            <p:cNvSpPr/>
            <p:nvPr/>
          </p:nvSpPr>
          <p:spPr>
            <a:xfrm>
              <a:off x="1172520" y="3148200"/>
              <a:ext cx="1274400" cy="127440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77" h="11077">
                  <a:moveTo>
                    <a:pt x="5538" y="0"/>
                  </a:moveTo>
                  <a:cubicBezTo>
                    <a:pt x="2478" y="0"/>
                    <a:pt x="0" y="2478"/>
                    <a:pt x="0" y="5539"/>
                  </a:cubicBezTo>
                  <a:cubicBezTo>
                    <a:pt x="0" y="8589"/>
                    <a:pt x="2478" y="11077"/>
                    <a:pt x="5538" y="11077"/>
                  </a:cubicBezTo>
                  <a:cubicBezTo>
                    <a:pt x="8599" y="11077"/>
                    <a:pt x="11076" y="8589"/>
                    <a:pt x="11076" y="5539"/>
                  </a:cubicBezTo>
                  <a:cubicBezTo>
                    <a:pt x="11076" y="2478"/>
                    <a:pt x="8599" y="0"/>
                    <a:pt x="553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3" name="Google Shape;830;p38"/>
            <p:cNvSpPr/>
            <p:nvPr/>
          </p:nvSpPr>
          <p:spPr>
            <a:xfrm>
              <a:off x="1166400" y="314208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2" h="11182">
                  <a:moveTo>
                    <a:pt x="5591" y="105"/>
                  </a:moveTo>
                  <a:cubicBezTo>
                    <a:pt x="8610" y="105"/>
                    <a:pt x="11077" y="2562"/>
                    <a:pt x="11077" y="5591"/>
                  </a:cubicBezTo>
                  <a:cubicBezTo>
                    <a:pt x="11077" y="8610"/>
                    <a:pt x="8610" y="11077"/>
                    <a:pt x="5591" y="11077"/>
                  </a:cubicBezTo>
                  <a:cubicBezTo>
                    <a:pt x="2562" y="11077"/>
                    <a:pt x="105" y="8610"/>
                    <a:pt x="105" y="5591"/>
                  </a:cubicBezTo>
                  <a:cubicBezTo>
                    <a:pt x="105" y="2562"/>
                    <a:pt x="2562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10" y="1"/>
                    <a:pt x="1" y="2509"/>
                    <a:pt x="1" y="5591"/>
                  </a:cubicBezTo>
                  <a:cubicBezTo>
                    <a:pt x="1" y="8672"/>
                    <a:pt x="2510" y="11181"/>
                    <a:pt x="5591" y="11181"/>
                  </a:cubicBezTo>
                  <a:cubicBezTo>
                    <a:pt x="8673" y="11181"/>
                    <a:pt x="11181" y="8672"/>
                    <a:pt x="11181" y="5591"/>
                  </a:cubicBezTo>
                  <a:cubicBezTo>
                    <a:pt x="11181" y="2509"/>
                    <a:pt x="8673" y="1"/>
                    <a:pt x="55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4" name="Google Shape;831;p38"/>
            <p:cNvSpPr/>
            <p:nvPr/>
          </p:nvSpPr>
          <p:spPr>
            <a:xfrm>
              <a:off x="1582200" y="350388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1"/>
                  </a:moveTo>
                  <a:cubicBezTo>
                    <a:pt x="239" y="1"/>
                    <a:pt x="0" y="552"/>
                    <a:pt x="0" y="1229"/>
                  </a:cubicBezTo>
                  <a:cubicBezTo>
                    <a:pt x="0" y="1895"/>
                    <a:pt x="239" y="2447"/>
                    <a:pt x="521" y="2447"/>
                  </a:cubicBezTo>
                  <a:cubicBezTo>
                    <a:pt x="812" y="2447"/>
                    <a:pt x="1041" y="1895"/>
                    <a:pt x="1041" y="1229"/>
                  </a:cubicBezTo>
                  <a:cubicBezTo>
                    <a:pt x="1041" y="55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5" name="Google Shape;832;p38"/>
            <p:cNvSpPr/>
            <p:nvPr/>
          </p:nvSpPr>
          <p:spPr>
            <a:xfrm>
              <a:off x="1916280" y="3503880"/>
              <a:ext cx="119520" cy="28116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1042" h="2447">
                  <a:moveTo>
                    <a:pt x="521" y="1"/>
                  </a:moveTo>
                  <a:cubicBezTo>
                    <a:pt x="229" y="1"/>
                    <a:pt x="0" y="552"/>
                    <a:pt x="0" y="1229"/>
                  </a:cubicBezTo>
                  <a:cubicBezTo>
                    <a:pt x="0" y="1895"/>
                    <a:pt x="229" y="2447"/>
                    <a:pt x="521" y="2447"/>
                  </a:cubicBezTo>
                  <a:cubicBezTo>
                    <a:pt x="812" y="2447"/>
                    <a:pt x="1041" y="1895"/>
                    <a:pt x="1041" y="1229"/>
                  </a:cubicBezTo>
                  <a:cubicBezTo>
                    <a:pt x="1041" y="55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6" name="Google Shape;833;p38"/>
            <p:cNvSpPr/>
            <p:nvPr/>
          </p:nvSpPr>
          <p:spPr>
            <a:xfrm>
              <a:off x="1382040" y="3785400"/>
              <a:ext cx="853920" cy="42624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6240"/>
                <a:gd name="textAreaBottom" fmla="*/ 426600 h 426240"/>
              </a:gdLst>
              <a:ahLst/>
              <a:cxnLst/>
              <a:rect l="textAreaLeft" t="textAreaTop" r="textAreaRight" b="textAreaBottom"/>
              <a:pathLst>
                <a:path w="7424" h="3707">
                  <a:moveTo>
                    <a:pt x="1" y="1"/>
                  </a:moveTo>
                  <a:cubicBezTo>
                    <a:pt x="1" y="2041"/>
                    <a:pt x="1666" y="3707"/>
                    <a:pt x="3717" y="3707"/>
                  </a:cubicBezTo>
                  <a:cubicBezTo>
                    <a:pt x="5758" y="3707"/>
                    <a:pt x="7423" y="2041"/>
                    <a:pt x="7423" y="1"/>
                  </a:cubicBezTo>
                  <a:lnTo>
                    <a:pt x="7319" y="1"/>
                  </a:lnTo>
                  <a:cubicBezTo>
                    <a:pt x="7319" y="1989"/>
                    <a:pt x="5705" y="3602"/>
                    <a:pt x="3717" y="3602"/>
                  </a:cubicBezTo>
                  <a:cubicBezTo>
                    <a:pt x="1729" y="3602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7" name="Google Shape;834;p38"/>
            <p:cNvSpPr/>
            <p:nvPr/>
          </p:nvSpPr>
          <p:spPr>
            <a:xfrm>
              <a:off x="1341360" y="37796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6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8" name="Google Shape;835;p38"/>
            <p:cNvSpPr/>
            <p:nvPr/>
          </p:nvSpPr>
          <p:spPr>
            <a:xfrm>
              <a:off x="2181240" y="377964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6">
                  <a:moveTo>
                    <a:pt x="0" y="1"/>
                  </a:moveTo>
                  <a:lnTo>
                    <a:pt x="0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39" name="Google Shape;836;p38"/>
            <p:cNvSpPr/>
            <p:nvPr/>
          </p:nvSpPr>
          <p:spPr>
            <a:xfrm>
              <a:off x="275040" y="3389040"/>
              <a:ext cx="1274400" cy="127332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77" h="11066">
                  <a:moveTo>
                    <a:pt x="5539" y="0"/>
                  </a:moveTo>
                  <a:cubicBezTo>
                    <a:pt x="2478" y="0"/>
                    <a:pt x="1" y="2478"/>
                    <a:pt x="1" y="5528"/>
                  </a:cubicBezTo>
                  <a:cubicBezTo>
                    <a:pt x="1" y="8588"/>
                    <a:pt x="2478" y="11066"/>
                    <a:pt x="5539" y="11066"/>
                  </a:cubicBezTo>
                  <a:cubicBezTo>
                    <a:pt x="8599" y="11066"/>
                    <a:pt x="11077" y="8588"/>
                    <a:pt x="11077" y="5528"/>
                  </a:cubicBezTo>
                  <a:cubicBezTo>
                    <a:pt x="11077" y="2478"/>
                    <a:pt x="8599" y="0"/>
                    <a:pt x="553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0" name="Google Shape;837;p38"/>
            <p:cNvSpPr/>
            <p:nvPr/>
          </p:nvSpPr>
          <p:spPr>
            <a:xfrm>
              <a:off x="268920" y="3382920"/>
              <a:ext cx="1286640" cy="128556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5560"/>
                <a:gd name="textAreaBottom" fmla="*/ 1285920 h 1285560"/>
              </a:gdLst>
              <a:ahLst/>
              <a:cxnLst/>
              <a:rect l="textAreaLeft" t="textAreaTop" r="textAreaRight" b="textAreaBottom"/>
              <a:pathLst>
                <a:path w="11182" h="11172">
                  <a:moveTo>
                    <a:pt x="5591" y="105"/>
                  </a:moveTo>
                  <a:cubicBezTo>
                    <a:pt x="8610" y="105"/>
                    <a:pt x="11077" y="2562"/>
                    <a:pt x="11077" y="5581"/>
                  </a:cubicBezTo>
                  <a:cubicBezTo>
                    <a:pt x="11077" y="8610"/>
                    <a:pt x="8610" y="11067"/>
                    <a:pt x="5591" y="11067"/>
                  </a:cubicBezTo>
                  <a:cubicBezTo>
                    <a:pt x="2562" y="11067"/>
                    <a:pt x="105" y="8610"/>
                    <a:pt x="105" y="5581"/>
                  </a:cubicBezTo>
                  <a:cubicBezTo>
                    <a:pt x="105" y="2562"/>
                    <a:pt x="2562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09" y="1"/>
                    <a:pt x="1" y="2499"/>
                    <a:pt x="1" y="5581"/>
                  </a:cubicBezTo>
                  <a:cubicBezTo>
                    <a:pt x="1" y="8662"/>
                    <a:pt x="2509" y="11171"/>
                    <a:pt x="5591" y="11171"/>
                  </a:cubicBezTo>
                  <a:cubicBezTo>
                    <a:pt x="8672" y="11171"/>
                    <a:pt x="11181" y="8662"/>
                    <a:pt x="11181" y="5581"/>
                  </a:cubicBezTo>
                  <a:cubicBezTo>
                    <a:pt x="11181" y="2499"/>
                    <a:pt x="8672" y="1"/>
                    <a:pt x="55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1" name="Google Shape;838;p38"/>
            <p:cNvSpPr/>
            <p:nvPr/>
          </p:nvSpPr>
          <p:spPr>
            <a:xfrm>
              <a:off x="686160" y="374472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53"/>
                    <a:pt x="1" y="1219"/>
                  </a:cubicBezTo>
                  <a:cubicBezTo>
                    <a:pt x="1" y="1895"/>
                    <a:pt x="230" y="2437"/>
                    <a:pt x="521" y="2437"/>
                  </a:cubicBezTo>
                  <a:cubicBezTo>
                    <a:pt x="802" y="2437"/>
                    <a:pt x="1042" y="1895"/>
                    <a:pt x="1042" y="1219"/>
                  </a:cubicBezTo>
                  <a:cubicBezTo>
                    <a:pt x="1042" y="553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2" name="Google Shape;839;p38"/>
            <p:cNvSpPr/>
            <p:nvPr/>
          </p:nvSpPr>
          <p:spPr>
            <a:xfrm>
              <a:off x="1019160" y="374472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1" y="553"/>
                    <a:pt x="1" y="1219"/>
                  </a:cubicBezTo>
                  <a:cubicBezTo>
                    <a:pt x="1" y="1895"/>
                    <a:pt x="240" y="2437"/>
                    <a:pt x="521" y="2437"/>
                  </a:cubicBezTo>
                  <a:cubicBezTo>
                    <a:pt x="813" y="2437"/>
                    <a:pt x="1042" y="1895"/>
                    <a:pt x="1042" y="1219"/>
                  </a:cubicBezTo>
                  <a:cubicBezTo>
                    <a:pt x="1042" y="553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3" name="Google Shape;840;p38"/>
            <p:cNvSpPr/>
            <p:nvPr/>
          </p:nvSpPr>
          <p:spPr>
            <a:xfrm>
              <a:off x="484560" y="4025160"/>
              <a:ext cx="855360" cy="427680"/>
            </a:xfrm>
            <a:custGeom>
              <a:avLst/>
              <a:gdLst>
                <a:gd name="textAreaLeft" fmla="*/ 0 w 855360"/>
                <a:gd name="textAreaRight" fmla="*/ 855720 w 855360"/>
                <a:gd name="textAreaTop" fmla="*/ 0 h 427680"/>
                <a:gd name="textAreaBottom" fmla="*/ 428040 h 427680"/>
              </a:gdLst>
              <a:ahLst/>
              <a:cxnLst/>
              <a:rect l="textAreaLeft" t="textAreaTop" r="textAreaRight" b="textAreaBottom"/>
              <a:pathLst>
                <a:path w="7434" h="3718">
                  <a:moveTo>
                    <a:pt x="1" y="1"/>
                  </a:moveTo>
                  <a:cubicBezTo>
                    <a:pt x="1" y="2052"/>
                    <a:pt x="1666" y="3717"/>
                    <a:pt x="3717" y="3717"/>
                  </a:cubicBezTo>
                  <a:cubicBezTo>
                    <a:pt x="5768" y="3717"/>
                    <a:pt x="7434" y="2052"/>
                    <a:pt x="7434" y="1"/>
                  </a:cubicBezTo>
                  <a:lnTo>
                    <a:pt x="7319" y="1"/>
                  </a:lnTo>
                  <a:cubicBezTo>
                    <a:pt x="7319" y="1999"/>
                    <a:pt x="5706" y="3613"/>
                    <a:pt x="3717" y="3613"/>
                  </a:cubicBezTo>
                  <a:cubicBezTo>
                    <a:pt x="1729" y="3613"/>
                    <a:pt x="105" y="1999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4" name="Google Shape;841;p38"/>
            <p:cNvSpPr/>
            <p:nvPr/>
          </p:nvSpPr>
          <p:spPr>
            <a:xfrm>
              <a:off x="443880" y="40190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6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5" name="Google Shape;842;p38"/>
            <p:cNvSpPr/>
            <p:nvPr/>
          </p:nvSpPr>
          <p:spPr>
            <a:xfrm>
              <a:off x="1283760" y="401904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6" h="106">
                  <a:moveTo>
                    <a:pt x="1" y="1"/>
                  </a:moveTo>
                  <a:lnTo>
                    <a:pt x="1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6" name="Google Shape;843;p38"/>
            <p:cNvSpPr/>
            <p:nvPr/>
          </p:nvSpPr>
          <p:spPr>
            <a:xfrm>
              <a:off x="-243720" y="4080240"/>
              <a:ext cx="1273320" cy="1274400"/>
            </a:xfrm>
            <a:custGeom>
              <a:avLst/>
              <a:gdLst>
                <a:gd name="textAreaLeft" fmla="*/ 0 w 1273320"/>
                <a:gd name="textAreaRight" fmla="*/ 1273680 w 127332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66" h="11077">
                  <a:moveTo>
                    <a:pt x="5539" y="0"/>
                  </a:moveTo>
                  <a:cubicBezTo>
                    <a:pt x="2478" y="0"/>
                    <a:pt x="0" y="2478"/>
                    <a:pt x="0" y="5539"/>
                  </a:cubicBezTo>
                  <a:cubicBezTo>
                    <a:pt x="0" y="8599"/>
                    <a:pt x="2478" y="11077"/>
                    <a:pt x="5539" y="11077"/>
                  </a:cubicBezTo>
                  <a:cubicBezTo>
                    <a:pt x="8588" y="11077"/>
                    <a:pt x="11066" y="8599"/>
                    <a:pt x="11066" y="5539"/>
                  </a:cubicBezTo>
                  <a:cubicBezTo>
                    <a:pt x="11066" y="2478"/>
                    <a:pt x="8588" y="0"/>
                    <a:pt x="553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7" name="Google Shape;844;p38"/>
            <p:cNvSpPr/>
            <p:nvPr/>
          </p:nvSpPr>
          <p:spPr>
            <a:xfrm>
              <a:off x="-249840" y="4074120"/>
              <a:ext cx="1285200" cy="1286640"/>
            </a:xfrm>
            <a:custGeom>
              <a:avLst/>
              <a:gdLst>
                <a:gd name="textAreaLeft" fmla="*/ 0 w 1285200"/>
                <a:gd name="textAreaRight" fmla="*/ 1285560 w 128520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71" h="11182">
                  <a:moveTo>
                    <a:pt x="5591" y="105"/>
                  </a:moveTo>
                  <a:cubicBezTo>
                    <a:pt x="8610" y="105"/>
                    <a:pt x="11066" y="2572"/>
                    <a:pt x="11066" y="5591"/>
                  </a:cubicBezTo>
                  <a:cubicBezTo>
                    <a:pt x="11066" y="8620"/>
                    <a:pt x="8610" y="11077"/>
                    <a:pt x="5591" y="11077"/>
                  </a:cubicBezTo>
                  <a:cubicBezTo>
                    <a:pt x="2561" y="11077"/>
                    <a:pt x="104" y="8620"/>
                    <a:pt x="104" y="5591"/>
                  </a:cubicBezTo>
                  <a:cubicBezTo>
                    <a:pt x="104" y="2572"/>
                    <a:pt x="2561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09" y="1"/>
                    <a:pt x="0" y="2509"/>
                    <a:pt x="0" y="5591"/>
                  </a:cubicBezTo>
                  <a:cubicBezTo>
                    <a:pt x="0" y="8672"/>
                    <a:pt x="2509" y="11181"/>
                    <a:pt x="5591" y="11181"/>
                  </a:cubicBezTo>
                  <a:cubicBezTo>
                    <a:pt x="8672" y="11181"/>
                    <a:pt x="11170" y="8672"/>
                    <a:pt x="11170" y="5591"/>
                  </a:cubicBezTo>
                  <a:cubicBezTo>
                    <a:pt x="11170" y="2509"/>
                    <a:pt x="8672" y="1"/>
                    <a:pt x="55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8" name="Google Shape;845;p38"/>
            <p:cNvSpPr/>
            <p:nvPr/>
          </p:nvSpPr>
          <p:spPr>
            <a:xfrm>
              <a:off x="165960" y="44373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1" y="542"/>
                    <a:pt x="1" y="1219"/>
                  </a:cubicBezTo>
                  <a:cubicBezTo>
                    <a:pt x="1" y="1895"/>
                    <a:pt x="240" y="2437"/>
                    <a:pt x="521" y="2437"/>
                  </a:cubicBezTo>
                  <a:cubicBezTo>
                    <a:pt x="813" y="2437"/>
                    <a:pt x="1042" y="1895"/>
                    <a:pt x="1042" y="1219"/>
                  </a:cubicBezTo>
                  <a:cubicBezTo>
                    <a:pt x="1042" y="542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9" name="Google Shape;846;p38"/>
            <p:cNvSpPr/>
            <p:nvPr/>
          </p:nvSpPr>
          <p:spPr>
            <a:xfrm>
              <a:off x="500400" y="44373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42"/>
                    <a:pt x="1" y="1219"/>
                  </a:cubicBezTo>
                  <a:cubicBezTo>
                    <a:pt x="1" y="1895"/>
                    <a:pt x="230" y="2437"/>
                    <a:pt x="521" y="2437"/>
                  </a:cubicBezTo>
                  <a:cubicBezTo>
                    <a:pt x="813" y="2437"/>
                    <a:pt x="1042" y="1895"/>
                    <a:pt x="1042" y="1219"/>
                  </a:cubicBezTo>
                  <a:cubicBezTo>
                    <a:pt x="1042" y="542"/>
                    <a:pt x="813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0" name="Google Shape;847;p38"/>
            <p:cNvSpPr/>
            <p:nvPr/>
          </p:nvSpPr>
          <p:spPr>
            <a:xfrm>
              <a:off x="-34200" y="4717440"/>
              <a:ext cx="853920" cy="42768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680"/>
                <a:gd name="textAreaBottom" fmla="*/ 428040 h 427680"/>
              </a:gdLst>
              <a:ahLst/>
              <a:cxnLst/>
              <a:rect l="textAreaLeft" t="textAreaTop" r="textAreaRight" b="textAreaBottom"/>
              <a:pathLst>
                <a:path w="7424" h="3718">
                  <a:moveTo>
                    <a:pt x="1" y="1"/>
                  </a:moveTo>
                  <a:cubicBezTo>
                    <a:pt x="1" y="2052"/>
                    <a:pt x="1666" y="3717"/>
                    <a:pt x="3718" y="3717"/>
                  </a:cubicBezTo>
                  <a:cubicBezTo>
                    <a:pt x="5758" y="3717"/>
                    <a:pt x="7424" y="2052"/>
                    <a:pt x="7424" y="1"/>
                  </a:cubicBezTo>
                  <a:lnTo>
                    <a:pt x="7320" y="1"/>
                  </a:lnTo>
                  <a:cubicBezTo>
                    <a:pt x="7320" y="1989"/>
                    <a:pt x="5706" y="3613"/>
                    <a:pt x="3718" y="3613"/>
                  </a:cubicBezTo>
                  <a:cubicBezTo>
                    <a:pt x="1729" y="3613"/>
                    <a:pt x="105" y="1989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1" name="Google Shape;848;p38"/>
            <p:cNvSpPr/>
            <p:nvPr/>
          </p:nvSpPr>
          <p:spPr>
            <a:xfrm>
              <a:off x="-74880" y="47116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6">
                  <a:moveTo>
                    <a:pt x="1" y="1"/>
                  </a:moveTo>
                  <a:lnTo>
                    <a:pt x="1" y="105"/>
                  </a:lnTo>
                  <a:lnTo>
                    <a:pt x="855" y="105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2" name="Google Shape;849;p38"/>
            <p:cNvSpPr/>
            <p:nvPr/>
          </p:nvSpPr>
          <p:spPr>
            <a:xfrm>
              <a:off x="765000" y="47116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6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3" name="Google Shape;850;p38"/>
            <p:cNvSpPr/>
            <p:nvPr/>
          </p:nvSpPr>
          <p:spPr>
            <a:xfrm>
              <a:off x="-435600" y="2590920"/>
              <a:ext cx="1274760" cy="1273320"/>
            </a:xfrm>
            <a:custGeom>
              <a:avLst/>
              <a:gdLst>
                <a:gd name="textAreaLeft" fmla="*/ 0 w 1274760"/>
                <a:gd name="textAreaRight" fmla="*/ 1275120 w 127476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78" h="11066">
                  <a:moveTo>
                    <a:pt x="5539" y="0"/>
                  </a:moveTo>
                  <a:cubicBezTo>
                    <a:pt x="2478" y="0"/>
                    <a:pt x="1" y="2478"/>
                    <a:pt x="1" y="5527"/>
                  </a:cubicBezTo>
                  <a:cubicBezTo>
                    <a:pt x="1" y="8588"/>
                    <a:pt x="2478" y="11066"/>
                    <a:pt x="5539" y="11066"/>
                  </a:cubicBezTo>
                  <a:cubicBezTo>
                    <a:pt x="8600" y="11066"/>
                    <a:pt x="11077" y="8588"/>
                    <a:pt x="11077" y="5527"/>
                  </a:cubicBezTo>
                  <a:cubicBezTo>
                    <a:pt x="11077" y="2478"/>
                    <a:pt x="8600" y="0"/>
                    <a:pt x="553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4" name="Google Shape;851;p38"/>
            <p:cNvSpPr/>
            <p:nvPr/>
          </p:nvSpPr>
          <p:spPr>
            <a:xfrm>
              <a:off x="-441360" y="2584800"/>
              <a:ext cx="1286640" cy="128556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5560"/>
                <a:gd name="textAreaBottom" fmla="*/ 1285920 h 1285560"/>
              </a:gdLst>
              <a:ahLst/>
              <a:cxnLst/>
              <a:rect l="textAreaLeft" t="textAreaTop" r="textAreaRight" b="textAreaBottom"/>
              <a:pathLst>
                <a:path w="11181" h="11172">
                  <a:moveTo>
                    <a:pt x="5591" y="105"/>
                  </a:moveTo>
                  <a:cubicBezTo>
                    <a:pt x="8610" y="105"/>
                    <a:pt x="11077" y="2562"/>
                    <a:pt x="11077" y="5580"/>
                  </a:cubicBezTo>
                  <a:cubicBezTo>
                    <a:pt x="11077" y="8610"/>
                    <a:pt x="8610" y="11067"/>
                    <a:pt x="5591" y="11067"/>
                  </a:cubicBezTo>
                  <a:cubicBezTo>
                    <a:pt x="2561" y="11067"/>
                    <a:pt x="105" y="8610"/>
                    <a:pt x="105" y="5580"/>
                  </a:cubicBezTo>
                  <a:cubicBezTo>
                    <a:pt x="105" y="2562"/>
                    <a:pt x="2561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10" y="1"/>
                    <a:pt x="0" y="2499"/>
                    <a:pt x="0" y="5580"/>
                  </a:cubicBezTo>
                  <a:cubicBezTo>
                    <a:pt x="0" y="8662"/>
                    <a:pt x="2510" y="11171"/>
                    <a:pt x="5591" y="11171"/>
                  </a:cubicBezTo>
                  <a:cubicBezTo>
                    <a:pt x="8672" y="11171"/>
                    <a:pt x="11181" y="8662"/>
                    <a:pt x="11181" y="5580"/>
                  </a:cubicBezTo>
                  <a:cubicBezTo>
                    <a:pt x="11181" y="2499"/>
                    <a:pt x="8672" y="1"/>
                    <a:pt x="55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5" name="Google Shape;852;p38"/>
            <p:cNvSpPr/>
            <p:nvPr/>
          </p:nvSpPr>
          <p:spPr>
            <a:xfrm>
              <a:off x="-24480" y="29469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53"/>
                    <a:pt x="0" y="1219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02" y="2436"/>
                    <a:pt x="1041" y="1895"/>
                    <a:pt x="1041" y="1219"/>
                  </a:cubicBezTo>
                  <a:cubicBezTo>
                    <a:pt x="1041" y="553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6" name="Google Shape;853;p38"/>
            <p:cNvSpPr/>
            <p:nvPr/>
          </p:nvSpPr>
          <p:spPr>
            <a:xfrm>
              <a:off x="308520" y="294696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0" y="553"/>
                    <a:pt x="0" y="1219"/>
                  </a:cubicBezTo>
                  <a:cubicBezTo>
                    <a:pt x="0" y="1895"/>
                    <a:pt x="240" y="2436"/>
                    <a:pt x="521" y="2436"/>
                  </a:cubicBezTo>
                  <a:cubicBezTo>
                    <a:pt x="812" y="2436"/>
                    <a:pt x="1041" y="1895"/>
                    <a:pt x="1041" y="1219"/>
                  </a:cubicBezTo>
                  <a:cubicBezTo>
                    <a:pt x="1041" y="553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7" name="Google Shape;854;p38"/>
            <p:cNvSpPr/>
            <p:nvPr/>
          </p:nvSpPr>
          <p:spPr>
            <a:xfrm>
              <a:off x="-225720" y="3227040"/>
              <a:ext cx="853920" cy="42768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680"/>
                <a:gd name="textAreaBottom" fmla="*/ 428040 h 427680"/>
              </a:gdLst>
              <a:ahLst/>
              <a:cxnLst/>
              <a:rect l="textAreaLeft" t="textAreaTop" r="textAreaRight" b="textAreaBottom"/>
              <a:pathLst>
                <a:path w="7423" h="3718">
                  <a:moveTo>
                    <a:pt x="0" y="0"/>
                  </a:moveTo>
                  <a:cubicBezTo>
                    <a:pt x="0" y="2052"/>
                    <a:pt x="1666" y="3717"/>
                    <a:pt x="3717" y="3717"/>
                  </a:cubicBezTo>
                  <a:cubicBezTo>
                    <a:pt x="5757" y="3717"/>
                    <a:pt x="7423" y="2052"/>
                    <a:pt x="7423" y="0"/>
                  </a:cubicBezTo>
                  <a:lnTo>
                    <a:pt x="7319" y="0"/>
                  </a:lnTo>
                  <a:cubicBezTo>
                    <a:pt x="7319" y="1999"/>
                    <a:pt x="5705" y="3613"/>
                    <a:pt x="3717" y="3613"/>
                  </a:cubicBezTo>
                  <a:cubicBezTo>
                    <a:pt x="1728" y="3613"/>
                    <a:pt x="104" y="1999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8" name="Google Shape;855;p38"/>
            <p:cNvSpPr/>
            <p:nvPr/>
          </p:nvSpPr>
          <p:spPr>
            <a:xfrm>
              <a:off x="-266400" y="32212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9" name="Google Shape;856;p38"/>
            <p:cNvSpPr/>
            <p:nvPr/>
          </p:nvSpPr>
          <p:spPr>
            <a:xfrm>
              <a:off x="573480" y="3221280"/>
              <a:ext cx="99000" cy="1188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4" h="105">
                  <a:moveTo>
                    <a:pt x="0" y="1"/>
                  </a:moveTo>
                  <a:lnTo>
                    <a:pt x="0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0" name="Google Shape;857;p38"/>
            <p:cNvSpPr/>
            <p:nvPr/>
          </p:nvSpPr>
          <p:spPr>
            <a:xfrm>
              <a:off x="-944640" y="3773520"/>
              <a:ext cx="1273320" cy="1273320"/>
            </a:xfrm>
            <a:custGeom>
              <a:avLst/>
              <a:gdLst>
                <a:gd name="textAreaLeft" fmla="*/ 0 w 1273320"/>
                <a:gd name="textAreaRight" fmla="*/ 1273680 w 127332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67" h="11067">
                  <a:moveTo>
                    <a:pt x="5538" y="0"/>
                  </a:moveTo>
                  <a:cubicBezTo>
                    <a:pt x="2478" y="0"/>
                    <a:pt x="0" y="2478"/>
                    <a:pt x="0" y="5529"/>
                  </a:cubicBezTo>
                  <a:cubicBezTo>
                    <a:pt x="0" y="8589"/>
                    <a:pt x="2478" y="11067"/>
                    <a:pt x="5538" y="11067"/>
                  </a:cubicBezTo>
                  <a:cubicBezTo>
                    <a:pt x="8589" y="11067"/>
                    <a:pt x="11066" y="8589"/>
                    <a:pt x="11066" y="5529"/>
                  </a:cubicBezTo>
                  <a:cubicBezTo>
                    <a:pt x="11066" y="2478"/>
                    <a:pt x="8589" y="0"/>
                    <a:pt x="553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1" name="Google Shape;858;p38"/>
            <p:cNvSpPr/>
            <p:nvPr/>
          </p:nvSpPr>
          <p:spPr>
            <a:xfrm>
              <a:off x="-950760" y="3767400"/>
              <a:ext cx="1285200" cy="1285200"/>
            </a:xfrm>
            <a:custGeom>
              <a:avLst/>
              <a:gdLst>
                <a:gd name="textAreaLeft" fmla="*/ 0 w 1285200"/>
                <a:gd name="textAreaRight" fmla="*/ 1285560 w 1285200"/>
                <a:gd name="textAreaTop" fmla="*/ 0 h 1285200"/>
                <a:gd name="textAreaBottom" fmla="*/ 1285560 h 1285200"/>
              </a:gdLst>
              <a:ahLst/>
              <a:cxnLst/>
              <a:rect l="textAreaLeft" t="textAreaTop" r="textAreaRight" b="textAreaBottom"/>
              <a:pathLst>
                <a:path w="11171" h="11171">
                  <a:moveTo>
                    <a:pt x="5590" y="105"/>
                  </a:moveTo>
                  <a:cubicBezTo>
                    <a:pt x="8609" y="105"/>
                    <a:pt x="11066" y="2562"/>
                    <a:pt x="11066" y="5581"/>
                  </a:cubicBezTo>
                  <a:cubicBezTo>
                    <a:pt x="11066" y="8610"/>
                    <a:pt x="8609" y="11066"/>
                    <a:pt x="5590" y="11066"/>
                  </a:cubicBezTo>
                  <a:cubicBezTo>
                    <a:pt x="2561" y="11066"/>
                    <a:pt x="105" y="8610"/>
                    <a:pt x="105" y="5581"/>
                  </a:cubicBezTo>
                  <a:cubicBezTo>
                    <a:pt x="105" y="2562"/>
                    <a:pt x="2561" y="105"/>
                    <a:pt x="5590" y="105"/>
                  </a:cubicBezTo>
                  <a:close/>
                  <a:moveTo>
                    <a:pt x="5590" y="1"/>
                  </a:moveTo>
                  <a:cubicBezTo>
                    <a:pt x="2509" y="1"/>
                    <a:pt x="1" y="2499"/>
                    <a:pt x="1" y="5581"/>
                  </a:cubicBezTo>
                  <a:cubicBezTo>
                    <a:pt x="1" y="8662"/>
                    <a:pt x="2509" y="11170"/>
                    <a:pt x="5590" y="11170"/>
                  </a:cubicBezTo>
                  <a:cubicBezTo>
                    <a:pt x="8672" y="11170"/>
                    <a:pt x="11170" y="8662"/>
                    <a:pt x="11170" y="5581"/>
                  </a:cubicBezTo>
                  <a:cubicBezTo>
                    <a:pt x="11170" y="2499"/>
                    <a:pt x="8672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2" name="Google Shape;859;p38"/>
            <p:cNvSpPr/>
            <p:nvPr/>
          </p:nvSpPr>
          <p:spPr>
            <a:xfrm>
              <a:off x="-534960" y="412920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40" y="1"/>
                    <a:pt x="0" y="552"/>
                    <a:pt x="0" y="1218"/>
                  </a:cubicBezTo>
                  <a:cubicBezTo>
                    <a:pt x="0" y="1895"/>
                    <a:pt x="240" y="2437"/>
                    <a:pt x="521" y="2437"/>
                  </a:cubicBezTo>
                  <a:cubicBezTo>
                    <a:pt x="812" y="2437"/>
                    <a:pt x="1041" y="1895"/>
                    <a:pt x="1041" y="1218"/>
                  </a:cubicBezTo>
                  <a:cubicBezTo>
                    <a:pt x="1041" y="55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3" name="Google Shape;860;p38"/>
            <p:cNvSpPr/>
            <p:nvPr/>
          </p:nvSpPr>
          <p:spPr>
            <a:xfrm>
              <a:off x="-200520" y="412920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52"/>
                    <a:pt x="0" y="1218"/>
                  </a:cubicBezTo>
                  <a:cubicBezTo>
                    <a:pt x="0" y="1895"/>
                    <a:pt x="229" y="2437"/>
                    <a:pt x="521" y="2437"/>
                  </a:cubicBezTo>
                  <a:cubicBezTo>
                    <a:pt x="801" y="2437"/>
                    <a:pt x="1041" y="1895"/>
                    <a:pt x="1041" y="1218"/>
                  </a:cubicBezTo>
                  <a:cubicBezTo>
                    <a:pt x="1041" y="552"/>
                    <a:pt x="801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4" name="Google Shape;861;p38"/>
            <p:cNvSpPr/>
            <p:nvPr/>
          </p:nvSpPr>
          <p:spPr>
            <a:xfrm>
              <a:off x="-734760" y="440964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3" h="3717">
                  <a:moveTo>
                    <a:pt x="0" y="1"/>
                  </a:moveTo>
                  <a:cubicBezTo>
                    <a:pt x="0" y="2051"/>
                    <a:pt x="1666" y="3717"/>
                    <a:pt x="3716" y="3717"/>
                  </a:cubicBezTo>
                  <a:cubicBezTo>
                    <a:pt x="5757" y="3717"/>
                    <a:pt x="7422" y="2051"/>
                    <a:pt x="7422" y="1"/>
                  </a:cubicBezTo>
                  <a:lnTo>
                    <a:pt x="7318" y="1"/>
                  </a:lnTo>
                  <a:cubicBezTo>
                    <a:pt x="7318" y="1999"/>
                    <a:pt x="5705" y="3613"/>
                    <a:pt x="3716" y="3613"/>
                  </a:cubicBezTo>
                  <a:cubicBezTo>
                    <a:pt x="1718" y="3613"/>
                    <a:pt x="104" y="1999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5" name="Google Shape;862;p38"/>
            <p:cNvSpPr/>
            <p:nvPr/>
          </p:nvSpPr>
          <p:spPr>
            <a:xfrm>
              <a:off x="-775800" y="44038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6" name="Google Shape;863;p38"/>
            <p:cNvSpPr/>
            <p:nvPr/>
          </p:nvSpPr>
          <p:spPr>
            <a:xfrm>
              <a:off x="64080" y="440388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7" name="Google Shape;864;p38"/>
            <p:cNvSpPr/>
            <p:nvPr/>
          </p:nvSpPr>
          <p:spPr>
            <a:xfrm>
              <a:off x="2279520" y="1962000"/>
              <a:ext cx="1273320" cy="1274400"/>
            </a:xfrm>
            <a:custGeom>
              <a:avLst/>
              <a:gdLst>
                <a:gd name="textAreaLeft" fmla="*/ 0 w 1273320"/>
                <a:gd name="textAreaRight" fmla="*/ 1273680 w 127332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66" h="11077">
                  <a:moveTo>
                    <a:pt x="5538" y="0"/>
                  </a:moveTo>
                  <a:cubicBezTo>
                    <a:pt x="2478" y="0"/>
                    <a:pt x="0" y="2478"/>
                    <a:pt x="0" y="5539"/>
                  </a:cubicBezTo>
                  <a:cubicBezTo>
                    <a:pt x="0" y="8599"/>
                    <a:pt x="2478" y="11077"/>
                    <a:pt x="5538" y="11077"/>
                  </a:cubicBezTo>
                  <a:cubicBezTo>
                    <a:pt x="8588" y="11077"/>
                    <a:pt x="11065" y="8599"/>
                    <a:pt x="11065" y="5539"/>
                  </a:cubicBezTo>
                  <a:cubicBezTo>
                    <a:pt x="11065" y="2478"/>
                    <a:pt x="8588" y="0"/>
                    <a:pt x="553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8" name="Google Shape;865;p38"/>
            <p:cNvSpPr/>
            <p:nvPr/>
          </p:nvSpPr>
          <p:spPr>
            <a:xfrm>
              <a:off x="2273400" y="1955880"/>
              <a:ext cx="1285200" cy="1286640"/>
            </a:xfrm>
            <a:custGeom>
              <a:avLst/>
              <a:gdLst>
                <a:gd name="textAreaLeft" fmla="*/ 0 w 1285200"/>
                <a:gd name="textAreaRight" fmla="*/ 1285560 w 128520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71" h="11182">
                  <a:moveTo>
                    <a:pt x="5591" y="105"/>
                  </a:moveTo>
                  <a:cubicBezTo>
                    <a:pt x="8610" y="105"/>
                    <a:pt x="11067" y="2572"/>
                    <a:pt x="11067" y="5591"/>
                  </a:cubicBezTo>
                  <a:cubicBezTo>
                    <a:pt x="11067" y="8620"/>
                    <a:pt x="8610" y="11077"/>
                    <a:pt x="5591" y="11077"/>
                  </a:cubicBezTo>
                  <a:cubicBezTo>
                    <a:pt x="2561" y="11077"/>
                    <a:pt x="105" y="8620"/>
                    <a:pt x="105" y="5591"/>
                  </a:cubicBezTo>
                  <a:cubicBezTo>
                    <a:pt x="105" y="2572"/>
                    <a:pt x="2561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10" y="1"/>
                    <a:pt x="1" y="2509"/>
                    <a:pt x="1" y="5591"/>
                  </a:cubicBezTo>
                  <a:cubicBezTo>
                    <a:pt x="1" y="8672"/>
                    <a:pt x="2510" y="11181"/>
                    <a:pt x="5591" y="11181"/>
                  </a:cubicBezTo>
                  <a:cubicBezTo>
                    <a:pt x="8673" y="11181"/>
                    <a:pt x="11171" y="8672"/>
                    <a:pt x="11171" y="5591"/>
                  </a:cubicBezTo>
                  <a:cubicBezTo>
                    <a:pt x="11171" y="2509"/>
                    <a:pt x="8673" y="1"/>
                    <a:pt x="55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69" name="Google Shape;866;p38"/>
            <p:cNvSpPr/>
            <p:nvPr/>
          </p:nvSpPr>
          <p:spPr>
            <a:xfrm>
              <a:off x="2689200" y="231912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9" y="1"/>
                    <a:pt x="0" y="542"/>
                    <a:pt x="0" y="1219"/>
                  </a:cubicBezTo>
                  <a:cubicBezTo>
                    <a:pt x="0" y="1895"/>
                    <a:pt x="239" y="2437"/>
                    <a:pt x="521" y="2437"/>
                  </a:cubicBezTo>
                  <a:cubicBezTo>
                    <a:pt x="812" y="2437"/>
                    <a:pt x="1041" y="1895"/>
                    <a:pt x="1041" y="1219"/>
                  </a:cubicBezTo>
                  <a:cubicBezTo>
                    <a:pt x="1041" y="54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0" name="Google Shape;867;p38"/>
            <p:cNvSpPr/>
            <p:nvPr/>
          </p:nvSpPr>
          <p:spPr>
            <a:xfrm>
              <a:off x="3023640" y="231912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42"/>
                    <a:pt x="0" y="1219"/>
                  </a:cubicBezTo>
                  <a:cubicBezTo>
                    <a:pt x="0" y="1895"/>
                    <a:pt x="229" y="2437"/>
                    <a:pt x="521" y="2437"/>
                  </a:cubicBezTo>
                  <a:cubicBezTo>
                    <a:pt x="802" y="2437"/>
                    <a:pt x="1041" y="1895"/>
                    <a:pt x="1041" y="1219"/>
                  </a:cubicBezTo>
                  <a:cubicBezTo>
                    <a:pt x="1041" y="542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1" name="Google Shape;868;p38"/>
            <p:cNvSpPr/>
            <p:nvPr/>
          </p:nvSpPr>
          <p:spPr>
            <a:xfrm>
              <a:off x="2489040" y="2599200"/>
              <a:ext cx="853920" cy="42768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680"/>
                <a:gd name="textAreaBottom" fmla="*/ 428040 h 427680"/>
              </a:gdLst>
              <a:ahLst/>
              <a:cxnLst/>
              <a:rect l="textAreaLeft" t="textAreaTop" r="textAreaRight" b="textAreaBottom"/>
              <a:pathLst>
                <a:path w="7424" h="3718">
                  <a:moveTo>
                    <a:pt x="0" y="1"/>
                  </a:moveTo>
                  <a:cubicBezTo>
                    <a:pt x="0" y="2052"/>
                    <a:pt x="1666" y="3717"/>
                    <a:pt x="3717" y="3717"/>
                  </a:cubicBezTo>
                  <a:cubicBezTo>
                    <a:pt x="5758" y="3717"/>
                    <a:pt x="7423" y="2052"/>
                    <a:pt x="7423" y="1"/>
                  </a:cubicBezTo>
                  <a:lnTo>
                    <a:pt x="7319" y="1"/>
                  </a:lnTo>
                  <a:cubicBezTo>
                    <a:pt x="7319" y="1989"/>
                    <a:pt x="5705" y="3613"/>
                    <a:pt x="3717" y="3613"/>
                  </a:cubicBezTo>
                  <a:cubicBezTo>
                    <a:pt x="1718" y="361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2" name="Google Shape;869;p38"/>
            <p:cNvSpPr/>
            <p:nvPr/>
          </p:nvSpPr>
          <p:spPr>
            <a:xfrm>
              <a:off x="2448360" y="25934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6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3" name="Google Shape;870;p38"/>
            <p:cNvSpPr/>
            <p:nvPr/>
          </p:nvSpPr>
          <p:spPr>
            <a:xfrm>
              <a:off x="3288240" y="25934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6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4" name="Google Shape;871;p38"/>
            <p:cNvSpPr/>
            <p:nvPr/>
          </p:nvSpPr>
          <p:spPr>
            <a:xfrm>
              <a:off x="1784520" y="4061160"/>
              <a:ext cx="1274400" cy="127332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77" h="11068">
                  <a:moveTo>
                    <a:pt x="5538" y="1"/>
                  </a:moveTo>
                  <a:cubicBezTo>
                    <a:pt x="2489" y="1"/>
                    <a:pt x="0" y="2479"/>
                    <a:pt x="0" y="5529"/>
                  </a:cubicBezTo>
                  <a:cubicBezTo>
                    <a:pt x="0" y="8590"/>
                    <a:pt x="2489" y="11067"/>
                    <a:pt x="5538" y="11067"/>
                  </a:cubicBezTo>
                  <a:cubicBezTo>
                    <a:pt x="8599" y="11067"/>
                    <a:pt x="11077" y="8590"/>
                    <a:pt x="11077" y="5529"/>
                  </a:cubicBezTo>
                  <a:cubicBezTo>
                    <a:pt x="11077" y="2479"/>
                    <a:pt x="8599" y="1"/>
                    <a:pt x="553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5" name="Google Shape;872;p38"/>
            <p:cNvSpPr/>
            <p:nvPr/>
          </p:nvSpPr>
          <p:spPr>
            <a:xfrm>
              <a:off x="1778760" y="405396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2" h="11181">
                  <a:moveTo>
                    <a:pt x="5590" y="115"/>
                  </a:moveTo>
                  <a:cubicBezTo>
                    <a:pt x="8620" y="115"/>
                    <a:pt x="11077" y="2572"/>
                    <a:pt x="11077" y="5591"/>
                  </a:cubicBezTo>
                  <a:cubicBezTo>
                    <a:pt x="11077" y="8620"/>
                    <a:pt x="8620" y="11077"/>
                    <a:pt x="5590" y="11077"/>
                  </a:cubicBezTo>
                  <a:cubicBezTo>
                    <a:pt x="2572" y="11077"/>
                    <a:pt x="105" y="8620"/>
                    <a:pt x="105" y="5591"/>
                  </a:cubicBezTo>
                  <a:cubicBezTo>
                    <a:pt x="105" y="2572"/>
                    <a:pt x="2572" y="115"/>
                    <a:pt x="5590" y="115"/>
                  </a:cubicBezTo>
                  <a:close/>
                  <a:moveTo>
                    <a:pt x="5590" y="0"/>
                  </a:moveTo>
                  <a:cubicBezTo>
                    <a:pt x="2509" y="0"/>
                    <a:pt x="1" y="2510"/>
                    <a:pt x="1" y="5591"/>
                  </a:cubicBezTo>
                  <a:cubicBezTo>
                    <a:pt x="1" y="8672"/>
                    <a:pt x="2509" y="11181"/>
                    <a:pt x="5590" y="11181"/>
                  </a:cubicBezTo>
                  <a:cubicBezTo>
                    <a:pt x="8672" y="11181"/>
                    <a:pt x="11181" y="8672"/>
                    <a:pt x="11181" y="5591"/>
                  </a:cubicBezTo>
                  <a:cubicBezTo>
                    <a:pt x="11181" y="2510"/>
                    <a:pt x="8672" y="0"/>
                    <a:pt x="559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6" name="Google Shape;873;p38"/>
            <p:cNvSpPr/>
            <p:nvPr/>
          </p:nvSpPr>
          <p:spPr>
            <a:xfrm>
              <a:off x="2195640" y="441684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29" y="0"/>
                    <a:pt x="0" y="551"/>
                    <a:pt x="0" y="1218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12" y="2436"/>
                    <a:pt x="1041" y="1895"/>
                    <a:pt x="1041" y="1218"/>
                  </a:cubicBezTo>
                  <a:cubicBezTo>
                    <a:pt x="1041" y="551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7" name="Google Shape;874;p38"/>
            <p:cNvSpPr/>
            <p:nvPr/>
          </p:nvSpPr>
          <p:spPr>
            <a:xfrm>
              <a:off x="2529720" y="441684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29" y="0"/>
                    <a:pt x="0" y="551"/>
                    <a:pt x="0" y="1218"/>
                  </a:cubicBezTo>
                  <a:cubicBezTo>
                    <a:pt x="0" y="1895"/>
                    <a:pt x="229" y="2436"/>
                    <a:pt x="521" y="2436"/>
                  </a:cubicBezTo>
                  <a:cubicBezTo>
                    <a:pt x="802" y="2436"/>
                    <a:pt x="1041" y="1895"/>
                    <a:pt x="1041" y="1218"/>
                  </a:cubicBezTo>
                  <a:cubicBezTo>
                    <a:pt x="1041" y="551"/>
                    <a:pt x="80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8" name="Google Shape;875;p38"/>
            <p:cNvSpPr/>
            <p:nvPr/>
          </p:nvSpPr>
          <p:spPr>
            <a:xfrm>
              <a:off x="1995480" y="469728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4" h="3717">
                  <a:moveTo>
                    <a:pt x="0" y="0"/>
                  </a:moveTo>
                  <a:cubicBezTo>
                    <a:pt x="0" y="2050"/>
                    <a:pt x="1666" y="3716"/>
                    <a:pt x="3706" y="3716"/>
                  </a:cubicBezTo>
                  <a:cubicBezTo>
                    <a:pt x="5758" y="3716"/>
                    <a:pt x="7423" y="2050"/>
                    <a:pt x="7423" y="0"/>
                  </a:cubicBezTo>
                  <a:lnTo>
                    <a:pt x="7319" y="0"/>
                  </a:lnTo>
                  <a:cubicBezTo>
                    <a:pt x="7319" y="1988"/>
                    <a:pt x="5695" y="3612"/>
                    <a:pt x="3706" y="3612"/>
                  </a:cubicBezTo>
                  <a:cubicBezTo>
                    <a:pt x="1719" y="3612"/>
                    <a:pt x="105" y="1988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9" name="Google Shape;876;p38"/>
            <p:cNvSpPr/>
            <p:nvPr/>
          </p:nvSpPr>
          <p:spPr>
            <a:xfrm>
              <a:off x="1953720" y="469116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1" y="1"/>
                  </a:moveTo>
                  <a:lnTo>
                    <a:pt x="1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0" name="Google Shape;877;p38"/>
            <p:cNvSpPr/>
            <p:nvPr/>
          </p:nvSpPr>
          <p:spPr>
            <a:xfrm>
              <a:off x="2794680" y="469116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1" name="Google Shape;878;p38"/>
            <p:cNvSpPr/>
            <p:nvPr/>
          </p:nvSpPr>
          <p:spPr>
            <a:xfrm>
              <a:off x="195840" y="1552320"/>
              <a:ext cx="1274400" cy="127332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77" h="11067">
                  <a:moveTo>
                    <a:pt x="5539" y="0"/>
                  </a:moveTo>
                  <a:cubicBezTo>
                    <a:pt x="2489" y="0"/>
                    <a:pt x="1" y="2478"/>
                    <a:pt x="1" y="5528"/>
                  </a:cubicBezTo>
                  <a:cubicBezTo>
                    <a:pt x="1" y="8589"/>
                    <a:pt x="2489" y="11067"/>
                    <a:pt x="5539" y="11067"/>
                  </a:cubicBezTo>
                  <a:cubicBezTo>
                    <a:pt x="8599" y="11067"/>
                    <a:pt x="11077" y="8589"/>
                    <a:pt x="11077" y="5528"/>
                  </a:cubicBezTo>
                  <a:cubicBezTo>
                    <a:pt x="11077" y="2478"/>
                    <a:pt x="8599" y="0"/>
                    <a:pt x="553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2" name="Google Shape;879;p38"/>
            <p:cNvSpPr/>
            <p:nvPr/>
          </p:nvSpPr>
          <p:spPr>
            <a:xfrm>
              <a:off x="190080" y="1546200"/>
              <a:ext cx="1286640" cy="128520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5200"/>
                <a:gd name="textAreaBottom" fmla="*/ 1285560 h 1285200"/>
              </a:gdLst>
              <a:ahLst/>
              <a:cxnLst/>
              <a:rect l="textAreaLeft" t="textAreaTop" r="textAreaRight" b="textAreaBottom"/>
              <a:pathLst>
                <a:path w="11182" h="11171">
                  <a:moveTo>
                    <a:pt x="5591" y="105"/>
                  </a:moveTo>
                  <a:cubicBezTo>
                    <a:pt x="8620" y="105"/>
                    <a:pt x="11077" y="2561"/>
                    <a:pt x="11077" y="5580"/>
                  </a:cubicBezTo>
                  <a:cubicBezTo>
                    <a:pt x="11077" y="8609"/>
                    <a:pt x="8620" y="11066"/>
                    <a:pt x="5591" y="11066"/>
                  </a:cubicBezTo>
                  <a:cubicBezTo>
                    <a:pt x="2572" y="11066"/>
                    <a:pt x="105" y="8609"/>
                    <a:pt x="105" y="5580"/>
                  </a:cubicBezTo>
                  <a:cubicBezTo>
                    <a:pt x="105" y="2561"/>
                    <a:pt x="2572" y="105"/>
                    <a:pt x="5591" y="105"/>
                  </a:cubicBezTo>
                  <a:close/>
                  <a:moveTo>
                    <a:pt x="5591" y="1"/>
                  </a:moveTo>
                  <a:cubicBezTo>
                    <a:pt x="2509" y="1"/>
                    <a:pt x="1" y="2499"/>
                    <a:pt x="1" y="5580"/>
                  </a:cubicBezTo>
                  <a:cubicBezTo>
                    <a:pt x="1" y="8662"/>
                    <a:pt x="2509" y="11170"/>
                    <a:pt x="5591" y="11170"/>
                  </a:cubicBezTo>
                  <a:cubicBezTo>
                    <a:pt x="8672" y="11170"/>
                    <a:pt x="11181" y="8662"/>
                    <a:pt x="11181" y="5580"/>
                  </a:cubicBezTo>
                  <a:cubicBezTo>
                    <a:pt x="11181" y="2499"/>
                    <a:pt x="8672" y="1"/>
                    <a:pt x="55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3" name="Google Shape;880;p38"/>
            <p:cNvSpPr/>
            <p:nvPr/>
          </p:nvSpPr>
          <p:spPr>
            <a:xfrm>
              <a:off x="606960" y="190800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52"/>
                    <a:pt x="1" y="1218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13" y="2436"/>
                    <a:pt x="1042" y="1895"/>
                    <a:pt x="1042" y="1218"/>
                  </a:cubicBezTo>
                  <a:cubicBezTo>
                    <a:pt x="1042" y="552"/>
                    <a:pt x="81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4" name="Google Shape;881;p38"/>
            <p:cNvSpPr/>
            <p:nvPr/>
          </p:nvSpPr>
          <p:spPr>
            <a:xfrm>
              <a:off x="941040" y="190800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0"/>
                  </a:moveTo>
                  <a:cubicBezTo>
                    <a:pt x="230" y="0"/>
                    <a:pt x="1" y="552"/>
                    <a:pt x="1" y="1218"/>
                  </a:cubicBezTo>
                  <a:cubicBezTo>
                    <a:pt x="1" y="1895"/>
                    <a:pt x="230" y="2436"/>
                    <a:pt x="521" y="2436"/>
                  </a:cubicBezTo>
                  <a:cubicBezTo>
                    <a:pt x="803" y="2436"/>
                    <a:pt x="1042" y="1895"/>
                    <a:pt x="1042" y="1218"/>
                  </a:cubicBezTo>
                  <a:cubicBezTo>
                    <a:pt x="1042" y="552"/>
                    <a:pt x="80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5" name="Google Shape;882;p38"/>
            <p:cNvSpPr/>
            <p:nvPr/>
          </p:nvSpPr>
          <p:spPr>
            <a:xfrm>
              <a:off x="406800" y="2188440"/>
              <a:ext cx="853920" cy="42732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7320"/>
                <a:gd name="textAreaBottom" fmla="*/ 427680 h 427320"/>
              </a:gdLst>
              <a:ahLst/>
              <a:cxnLst/>
              <a:rect l="textAreaLeft" t="textAreaTop" r="textAreaRight" b="textAreaBottom"/>
              <a:pathLst>
                <a:path w="7424" h="3717">
                  <a:moveTo>
                    <a:pt x="1" y="0"/>
                  </a:moveTo>
                  <a:cubicBezTo>
                    <a:pt x="1" y="2051"/>
                    <a:pt x="1666" y="3716"/>
                    <a:pt x="3707" y="3716"/>
                  </a:cubicBezTo>
                  <a:cubicBezTo>
                    <a:pt x="5758" y="3716"/>
                    <a:pt x="7424" y="2051"/>
                    <a:pt x="7424" y="0"/>
                  </a:cubicBezTo>
                  <a:lnTo>
                    <a:pt x="7319" y="0"/>
                  </a:lnTo>
                  <a:cubicBezTo>
                    <a:pt x="7319" y="1999"/>
                    <a:pt x="5695" y="3612"/>
                    <a:pt x="3707" y="3612"/>
                  </a:cubicBezTo>
                  <a:cubicBezTo>
                    <a:pt x="1719" y="3612"/>
                    <a:pt x="105" y="1999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6" name="Google Shape;883;p38"/>
            <p:cNvSpPr/>
            <p:nvPr/>
          </p:nvSpPr>
          <p:spPr>
            <a:xfrm>
              <a:off x="365040" y="218232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1" y="1"/>
                  </a:moveTo>
                  <a:lnTo>
                    <a:pt x="1" y="105"/>
                  </a:lnTo>
                  <a:lnTo>
                    <a:pt x="864" y="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7" name="Google Shape;884;p38"/>
            <p:cNvSpPr/>
            <p:nvPr/>
          </p:nvSpPr>
          <p:spPr>
            <a:xfrm>
              <a:off x="1206000" y="218232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5" h="105">
                  <a:moveTo>
                    <a:pt x="1" y="1"/>
                  </a:moveTo>
                  <a:lnTo>
                    <a:pt x="1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8" name="Google Shape;885;p38"/>
            <p:cNvSpPr/>
            <p:nvPr/>
          </p:nvSpPr>
          <p:spPr>
            <a:xfrm>
              <a:off x="792720" y="688320"/>
              <a:ext cx="1878480" cy="2300400"/>
            </a:xfrm>
            <a:custGeom>
              <a:avLst/>
              <a:gdLst>
                <a:gd name="textAreaLeft" fmla="*/ 0 w 1878480"/>
                <a:gd name="textAreaRight" fmla="*/ 1878840 w 1878480"/>
                <a:gd name="textAreaTop" fmla="*/ 0 h 2300400"/>
                <a:gd name="textAreaBottom" fmla="*/ 2300760 h 2300400"/>
              </a:gdLst>
              <a:ahLst/>
              <a:cxnLst/>
              <a:rect l="textAreaLeft" t="textAreaTop" r="textAreaRight" b="textAreaBottom"/>
              <a:pathLst>
                <a:path w="16324" h="19990">
                  <a:moveTo>
                    <a:pt x="4965" y="1"/>
                  </a:moveTo>
                  <a:cubicBezTo>
                    <a:pt x="3768" y="1"/>
                    <a:pt x="2867" y="2562"/>
                    <a:pt x="2302" y="3406"/>
                  </a:cubicBezTo>
                  <a:cubicBezTo>
                    <a:pt x="1656" y="4395"/>
                    <a:pt x="521" y="5217"/>
                    <a:pt x="500" y="6456"/>
                  </a:cubicBezTo>
                  <a:cubicBezTo>
                    <a:pt x="470" y="7560"/>
                    <a:pt x="1104" y="8684"/>
                    <a:pt x="1104" y="9704"/>
                  </a:cubicBezTo>
                  <a:cubicBezTo>
                    <a:pt x="1115" y="10818"/>
                    <a:pt x="1" y="12317"/>
                    <a:pt x="303" y="13483"/>
                  </a:cubicBezTo>
                  <a:cubicBezTo>
                    <a:pt x="553" y="14461"/>
                    <a:pt x="1552" y="14336"/>
                    <a:pt x="2364" y="14659"/>
                  </a:cubicBezTo>
                  <a:cubicBezTo>
                    <a:pt x="4831" y="15648"/>
                    <a:pt x="5966" y="19906"/>
                    <a:pt x="8308" y="19989"/>
                  </a:cubicBezTo>
                  <a:cubicBezTo>
                    <a:pt x="8318" y="19990"/>
                    <a:pt x="8327" y="19990"/>
                    <a:pt x="8337" y="19990"/>
                  </a:cubicBezTo>
                  <a:cubicBezTo>
                    <a:pt x="9510" y="19990"/>
                    <a:pt x="10469" y="17472"/>
                    <a:pt x="11213" y="16481"/>
                  </a:cubicBezTo>
                  <a:cubicBezTo>
                    <a:pt x="11775" y="15710"/>
                    <a:pt x="12524" y="14972"/>
                    <a:pt x="13346" y="14493"/>
                  </a:cubicBezTo>
                  <a:cubicBezTo>
                    <a:pt x="14013" y="14128"/>
                    <a:pt x="14492" y="14024"/>
                    <a:pt x="14960" y="13378"/>
                  </a:cubicBezTo>
                  <a:cubicBezTo>
                    <a:pt x="15668" y="12400"/>
                    <a:pt x="16324" y="10849"/>
                    <a:pt x="16314" y="9704"/>
                  </a:cubicBezTo>
                  <a:cubicBezTo>
                    <a:pt x="16303" y="7757"/>
                    <a:pt x="15033" y="5404"/>
                    <a:pt x="13628" y="3926"/>
                  </a:cubicBezTo>
                  <a:cubicBezTo>
                    <a:pt x="12982" y="3239"/>
                    <a:pt x="12129" y="2240"/>
                    <a:pt x="11171" y="2073"/>
                  </a:cubicBezTo>
                  <a:cubicBezTo>
                    <a:pt x="11080" y="2058"/>
                    <a:pt x="10988" y="2051"/>
                    <a:pt x="10897" y="2051"/>
                  </a:cubicBezTo>
                  <a:cubicBezTo>
                    <a:pt x="10021" y="2051"/>
                    <a:pt x="9131" y="2673"/>
                    <a:pt x="8379" y="2673"/>
                  </a:cubicBezTo>
                  <a:cubicBezTo>
                    <a:pt x="8337" y="2673"/>
                    <a:pt x="8297" y="2671"/>
                    <a:pt x="8256" y="2667"/>
                  </a:cubicBezTo>
                  <a:cubicBezTo>
                    <a:pt x="7038" y="2552"/>
                    <a:pt x="6445" y="85"/>
                    <a:pt x="5008" y="2"/>
                  </a:cubicBezTo>
                  <a:cubicBezTo>
                    <a:pt x="4994" y="1"/>
                    <a:pt x="4980" y="1"/>
                    <a:pt x="496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9" name="Google Shape;886;p38"/>
            <p:cNvSpPr/>
            <p:nvPr/>
          </p:nvSpPr>
          <p:spPr>
            <a:xfrm>
              <a:off x="783000" y="673920"/>
              <a:ext cx="1895040" cy="2323080"/>
            </a:xfrm>
            <a:custGeom>
              <a:avLst/>
              <a:gdLst>
                <a:gd name="textAreaLeft" fmla="*/ 0 w 1895040"/>
                <a:gd name="textAreaRight" fmla="*/ 1895400 w 1895040"/>
                <a:gd name="textAreaTop" fmla="*/ 0 h 2323080"/>
                <a:gd name="textAreaBottom" fmla="*/ 2323440 h 2323080"/>
              </a:gdLst>
              <a:ahLst/>
              <a:cxnLst/>
              <a:rect l="textAreaLeft" t="textAreaTop" r="textAreaRight" b="textAreaBottom"/>
              <a:pathLst>
                <a:path w="16470" h="20187">
                  <a:moveTo>
                    <a:pt x="5100" y="260"/>
                  </a:moveTo>
                  <a:cubicBezTo>
                    <a:pt x="6382" y="260"/>
                    <a:pt x="7130" y="2535"/>
                    <a:pt x="8339" y="2854"/>
                  </a:cubicBezTo>
                  <a:cubicBezTo>
                    <a:pt x="9189" y="2778"/>
                    <a:pt x="9995" y="2290"/>
                    <a:pt x="10845" y="2290"/>
                  </a:cubicBezTo>
                  <a:cubicBezTo>
                    <a:pt x="10922" y="2290"/>
                    <a:pt x="10999" y="2294"/>
                    <a:pt x="11077" y="2302"/>
                  </a:cubicBezTo>
                  <a:cubicBezTo>
                    <a:pt x="12129" y="2406"/>
                    <a:pt x="12982" y="3406"/>
                    <a:pt x="13669" y="4134"/>
                  </a:cubicBezTo>
                  <a:cubicBezTo>
                    <a:pt x="15043" y="5582"/>
                    <a:pt x="16323" y="7903"/>
                    <a:pt x="16323" y="9829"/>
                  </a:cubicBezTo>
                  <a:cubicBezTo>
                    <a:pt x="16323" y="10953"/>
                    <a:pt x="15689" y="12473"/>
                    <a:pt x="14981" y="13431"/>
                  </a:cubicBezTo>
                  <a:cubicBezTo>
                    <a:pt x="14523" y="14056"/>
                    <a:pt x="14023" y="14160"/>
                    <a:pt x="13378" y="14534"/>
                  </a:cubicBezTo>
                  <a:cubicBezTo>
                    <a:pt x="12545" y="15013"/>
                    <a:pt x="11816" y="15763"/>
                    <a:pt x="11264" y="16543"/>
                  </a:cubicBezTo>
                  <a:cubicBezTo>
                    <a:pt x="10541" y="17534"/>
                    <a:pt x="9593" y="20042"/>
                    <a:pt x="8420" y="20042"/>
                  </a:cubicBezTo>
                  <a:cubicBezTo>
                    <a:pt x="8410" y="20042"/>
                    <a:pt x="8401" y="20041"/>
                    <a:pt x="8391" y="20041"/>
                  </a:cubicBezTo>
                  <a:cubicBezTo>
                    <a:pt x="6038" y="19958"/>
                    <a:pt x="4976" y="15669"/>
                    <a:pt x="2541" y="14669"/>
                  </a:cubicBezTo>
                  <a:cubicBezTo>
                    <a:pt x="1739" y="14347"/>
                    <a:pt x="740" y="14493"/>
                    <a:pt x="490" y="13535"/>
                  </a:cubicBezTo>
                  <a:cubicBezTo>
                    <a:pt x="188" y="12390"/>
                    <a:pt x="1261" y="10912"/>
                    <a:pt x="1261" y="9829"/>
                  </a:cubicBezTo>
                  <a:cubicBezTo>
                    <a:pt x="1250" y="8777"/>
                    <a:pt x="573" y="7601"/>
                    <a:pt x="657" y="6466"/>
                  </a:cubicBezTo>
                  <a:cubicBezTo>
                    <a:pt x="750" y="5321"/>
                    <a:pt x="1812" y="4541"/>
                    <a:pt x="2416" y="3625"/>
                  </a:cubicBezTo>
                  <a:cubicBezTo>
                    <a:pt x="2989" y="2750"/>
                    <a:pt x="3748" y="460"/>
                    <a:pt x="4935" y="273"/>
                  </a:cubicBezTo>
                  <a:cubicBezTo>
                    <a:pt x="4991" y="264"/>
                    <a:pt x="5046" y="260"/>
                    <a:pt x="5100" y="260"/>
                  </a:cubicBezTo>
                  <a:close/>
                  <a:moveTo>
                    <a:pt x="5032" y="1"/>
                  </a:moveTo>
                  <a:cubicBezTo>
                    <a:pt x="3838" y="1"/>
                    <a:pt x="2919" y="2626"/>
                    <a:pt x="2364" y="3468"/>
                  </a:cubicBezTo>
                  <a:cubicBezTo>
                    <a:pt x="1708" y="4468"/>
                    <a:pt x="542" y="5300"/>
                    <a:pt x="511" y="6550"/>
                  </a:cubicBezTo>
                  <a:cubicBezTo>
                    <a:pt x="479" y="7664"/>
                    <a:pt x="1115" y="8798"/>
                    <a:pt x="1125" y="9829"/>
                  </a:cubicBezTo>
                  <a:cubicBezTo>
                    <a:pt x="1136" y="10974"/>
                    <a:pt x="0" y="12473"/>
                    <a:pt x="292" y="13681"/>
                  </a:cubicBezTo>
                  <a:cubicBezTo>
                    <a:pt x="532" y="14669"/>
                    <a:pt x="1541" y="14555"/>
                    <a:pt x="2374" y="14888"/>
                  </a:cubicBezTo>
                  <a:cubicBezTo>
                    <a:pt x="4862" y="15867"/>
                    <a:pt x="5674" y="19645"/>
                    <a:pt x="8391" y="20187"/>
                  </a:cubicBezTo>
                  <a:cubicBezTo>
                    <a:pt x="9807" y="20010"/>
                    <a:pt x="10556" y="17668"/>
                    <a:pt x="11317" y="16668"/>
                  </a:cubicBezTo>
                  <a:cubicBezTo>
                    <a:pt x="11889" y="15909"/>
                    <a:pt x="12659" y="15169"/>
                    <a:pt x="13482" y="14701"/>
                  </a:cubicBezTo>
                  <a:cubicBezTo>
                    <a:pt x="14148" y="14326"/>
                    <a:pt x="14637" y="14222"/>
                    <a:pt x="15106" y="13566"/>
                  </a:cubicBezTo>
                  <a:cubicBezTo>
                    <a:pt x="15814" y="12567"/>
                    <a:pt x="16469" y="10995"/>
                    <a:pt x="16469" y="9829"/>
                  </a:cubicBezTo>
                  <a:cubicBezTo>
                    <a:pt x="16459" y="7851"/>
                    <a:pt x="15158" y="5467"/>
                    <a:pt x="13742" y="3968"/>
                  </a:cubicBezTo>
                  <a:cubicBezTo>
                    <a:pt x="13096" y="3292"/>
                    <a:pt x="12233" y="2281"/>
                    <a:pt x="11264" y="2115"/>
                  </a:cubicBezTo>
                  <a:cubicBezTo>
                    <a:pt x="11175" y="2100"/>
                    <a:pt x="11086" y="2093"/>
                    <a:pt x="10996" y="2093"/>
                  </a:cubicBezTo>
                  <a:cubicBezTo>
                    <a:pt x="10119" y="2093"/>
                    <a:pt x="9231" y="2735"/>
                    <a:pt x="8461" y="2735"/>
                  </a:cubicBezTo>
                  <a:cubicBezTo>
                    <a:pt x="8420" y="2735"/>
                    <a:pt x="8380" y="2733"/>
                    <a:pt x="8339" y="2729"/>
                  </a:cubicBezTo>
                  <a:cubicBezTo>
                    <a:pt x="7069" y="2605"/>
                    <a:pt x="6528" y="85"/>
                    <a:pt x="5081" y="2"/>
                  </a:cubicBezTo>
                  <a:cubicBezTo>
                    <a:pt x="5064" y="1"/>
                    <a:pt x="5048" y="1"/>
                    <a:pt x="5032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0" name="Google Shape;887;p38"/>
            <p:cNvSpPr/>
            <p:nvPr/>
          </p:nvSpPr>
          <p:spPr>
            <a:xfrm>
              <a:off x="1382040" y="1378800"/>
              <a:ext cx="205560" cy="477720"/>
            </a:xfrm>
            <a:custGeom>
              <a:avLst/>
              <a:gdLst>
                <a:gd name="textAreaLeft" fmla="*/ 0 w 205560"/>
                <a:gd name="textAreaRight" fmla="*/ 205920 w 205560"/>
                <a:gd name="textAreaTop" fmla="*/ 0 h 477720"/>
                <a:gd name="textAreaBottom" fmla="*/ 478080 h 477720"/>
              </a:gdLst>
              <a:ahLst/>
              <a:cxnLst/>
              <a:rect l="textAreaLeft" t="textAreaTop" r="textAreaRight" b="textAreaBottom"/>
              <a:pathLst>
                <a:path w="1790" h="4154">
                  <a:moveTo>
                    <a:pt x="925" y="1"/>
                  </a:moveTo>
                  <a:cubicBezTo>
                    <a:pt x="895" y="1"/>
                    <a:pt x="865" y="3"/>
                    <a:pt x="833" y="7"/>
                  </a:cubicBezTo>
                  <a:cubicBezTo>
                    <a:pt x="1" y="111"/>
                    <a:pt x="1" y="1392"/>
                    <a:pt x="178" y="2068"/>
                  </a:cubicBezTo>
                  <a:cubicBezTo>
                    <a:pt x="354" y="2704"/>
                    <a:pt x="698" y="4088"/>
                    <a:pt x="1052" y="4150"/>
                  </a:cubicBezTo>
                  <a:cubicBezTo>
                    <a:pt x="1061" y="4152"/>
                    <a:pt x="1069" y="4153"/>
                    <a:pt x="1078" y="4153"/>
                  </a:cubicBezTo>
                  <a:cubicBezTo>
                    <a:pt x="1410" y="4153"/>
                    <a:pt x="1699" y="2783"/>
                    <a:pt x="1739" y="2246"/>
                  </a:cubicBezTo>
                  <a:cubicBezTo>
                    <a:pt x="1789" y="1663"/>
                    <a:pt x="1762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1" name="Google Shape;888;p38"/>
            <p:cNvSpPr/>
            <p:nvPr/>
          </p:nvSpPr>
          <p:spPr>
            <a:xfrm>
              <a:off x="1842120" y="1401480"/>
              <a:ext cx="231120" cy="441000"/>
            </a:xfrm>
            <a:custGeom>
              <a:avLst/>
              <a:gdLst>
                <a:gd name="textAreaLeft" fmla="*/ 0 w 231120"/>
                <a:gd name="textAreaRight" fmla="*/ 231480 w 231120"/>
                <a:gd name="textAreaTop" fmla="*/ 0 h 441000"/>
                <a:gd name="textAreaBottom" fmla="*/ 441360 h 441000"/>
              </a:gdLst>
              <a:ahLst/>
              <a:cxnLst/>
              <a:rect l="textAreaLeft" t="textAreaTop" r="textAreaRight" b="textAreaBottom"/>
              <a:pathLst>
                <a:path w="2011" h="3836">
                  <a:moveTo>
                    <a:pt x="1422" y="0"/>
                  </a:moveTo>
                  <a:cubicBezTo>
                    <a:pt x="885" y="0"/>
                    <a:pt x="380" y="1499"/>
                    <a:pt x="230" y="2049"/>
                  </a:cubicBezTo>
                  <a:cubicBezTo>
                    <a:pt x="110" y="2478"/>
                    <a:pt x="0" y="3836"/>
                    <a:pt x="377" y="3836"/>
                  </a:cubicBezTo>
                  <a:cubicBezTo>
                    <a:pt x="393" y="3836"/>
                    <a:pt x="410" y="3834"/>
                    <a:pt x="428" y="3828"/>
                  </a:cubicBezTo>
                  <a:cubicBezTo>
                    <a:pt x="824" y="3704"/>
                    <a:pt x="1229" y="2486"/>
                    <a:pt x="1532" y="1892"/>
                  </a:cubicBezTo>
                  <a:cubicBezTo>
                    <a:pt x="1781" y="1403"/>
                    <a:pt x="2011" y="143"/>
                    <a:pt x="1490" y="8"/>
                  </a:cubicBezTo>
                  <a:cubicBezTo>
                    <a:pt x="1467" y="3"/>
                    <a:pt x="1445" y="0"/>
                    <a:pt x="142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2" name="Google Shape;889;p38"/>
            <p:cNvSpPr/>
            <p:nvPr/>
          </p:nvSpPr>
          <p:spPr>
            <a:xfrm>
              <a:off x="1192680" y="1782360"/>
              <a:ext cx="1074600" cy="8110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811080"/>
                <a:gd name="textAreaBottom" fmla="*/ 811440 h 811080"/>
              </a:gdLst>
              <a:ahLst/>
              <a:cxnLst/>
              <a:rect l="textAreaLeft" t="textAreaTop" r="textAreaRight" b="textAreaBottom"/>
              <a:pathLst>
                <a:path w="9339" h="7049">
                  <a:moveTo>
                    <a:pt x="9078" y="1"/>
                  </a:moveTo>
                  <a:cubicBezTo>
                    <a:pt x="9131" y="1053"/>
                    <a:pt x="8610" y="1511"/>
                    <a:pt x="8027" y="2291"/>
                  </a:cubicBezTo>
                  <a:cubicBezTo>
                    <a:pt x="7133" y="3487"/>
                    <a:pt x="6146" y="6851"/>
                    <a:pt x="4837" y="6851"/>
                  </a:cubicBezTo>
                  <a:cubicBezTo>
                    <a:pt x="4835" y="6851"/>
                    <a:pt x="4833" y="6851"/>
                    <a:pt x="4831" y="6851"/>
                  </a:cubicBezTo>
                  <a:cubicBezTo>
                    <a:pt x="3301" y="6830"/>
                    <a:pt x="2697" y="3374"/>
                    <a:pt x="1521" y="2135"/>
                  </a:cubicBezTo>
                  <a:cubicBezTo>
                    <a:pt x="761" y="1344"/>
                    <a:pt x="157" y="1490"/>
                    <a:pt x="136" y="199"/>
                  </a:cubicBezTo>
                  <a:lnTo>
                    <a:pt x="1" y="199"/>
                  </a:lnTo>
                  <a:cubicBezTo>
                    <a:pt x="12" y="1615"/>
                    <a:pt x="574" y="1354"/>
                    <a:pt x="1427" y="2187"/>
                  </a:cubicBezTo>
                  <a:cubicBezTo>
                    <a:pt x="2697" y="3436"/>
                    <a:pt x="2822" y="6580"/>
                    <a:pt x="4831" y="7049"/>
                  </a:cubicBezTo>
                  <a:cubicBezTo>
                    <a:pt x="6538" y="6684"/>
                    <a:pt x="7132" y="3572"/>
                    <a:pt x="8131" y="2344"/>
                  </a:cubicBezTo>
                  <a:cubicBezTo>
                    <a:pt x="8766" y="1552"/>
                    <a:pt x="9339" y="1136"/>
                    <a:pt x="9286" y="12"/>
                  </a:cubicBezTo>
                  <a:cubicBezTo>
                    <a:pt x="9203" y="1"/>
                    <a:pt x="9162" y="1"/>
                    <a:pt x="9078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3" name="Google Shape;890;p38"/>
            <p:cNvSpPr/>
            <p:nvPr/>
          </p:nvSpPr>
          <p:spPr>
            <a:xfrm>
              <a:off x="1139040" y="1797840"/>
              <a:ext cx="129240" cy="15120"/>
            </a:xfrm>
            <a:custGeom>
              <a:avLst/>
              <a:gdLst>
                <a:gd name="textAreaLeft" fmla="*/ 0 w 129240"/>
                <a:gd name="textAreaRight" fmla="*/ 129600 w 129240"/>
                <a:gd name="textAreaTop" fmla="*/ 0 h 15120"/>
                <a:gd name="textAreaBottom" fmla="*/ 15480 h 15120"/>
              </a:gdLst>
              <a:ahLst/>
              <a:cxnLst/>
              <a:rect l="textAreaLeft" t="textAreaTop" r="textAreaRight" b="textAreaBottom"/>
              <a:pathLst>
                <a:path w="1125" h="136">
                  <a:moveTo>
                    <a:pt x="1" y="1"/>
                  </a:moveTo>
                  <a:cubicBezTo>
                    <a:pt x="11" y="52"/>
                    <a:pt x="11" y="84"/>
                    <a:pt x="1" y="136"/>
                  </a:cubicBezTo>
                  <a:cubicBezTo>
                    <a:pt x="448" y="126"/>
                    <a:pt x="677" y="126"/>
                    <a:pt x="1125" y="126"/>
                  </a:cubicBezTo>
                  <a:cubicBezTo>
                    <a:pt x="1125" y="73"/>
                    <a:pt x="1125" y="52"/>
                    <a:pt x="111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60" bIns="7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4" name="Google Shape;891;p38"/>
            <p:cNvSpPr/>
            <p:nvPr/>
          </p:nvSpPr>
          <p:spPr>
            <a:xfrm>
              <a:off x="2156040" y="1770120"/>
              <a:ext cx="196200" cy="26280"/>
            </a:xfrm>
            <a:custGeom>
              <a:avLst/>
              <a:gdLst>
                <a:gd name="textAreaLeft" fmla="*/ 0 w 196200"/>
                <a:gd name="textAreaRight" fmla="*/ 196560 w 19620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1708" h="230">
                  <a:moveTo>
                    <a:pt x="0" y="1"/>
                  </a:moveTo>
                  <a:lnTo>
                    <a:pt x="0" y="126"/>
                  </a:lnTo>
                  <a:cubicBezTo>
                    <a:pt x="604" y="157"/>
                    <a:pt x="979" y="178"/>
                    <a:pt x="1708" y="230"/>
                  </a:cubicBezTo>
                  <a:lnTo>
                    <a:pt x="1708" y="95"/>
                  </a:lnTo>
                  <a:cubicBezTo>
                    <a:pt x="979" y="53"/>
                    <a:pt x="604" y="2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5" name="Google Shape;892;p38"/>
            <p:cNvSpPr/>
            <p:nvPr/>
          </p:nvSpPr>
          <p:spPr>
            <a:xfrm>
              <a:off x="1828800" y="2986560"/>
              <a:ext cx="1274760" cy="1274400"/>
            </a:xfrm>
            <a:custGeom>
              <a:avLst/>
              <a:gdLst>
                <a:gd name="textAreaLeft" fmla="*/ 0 w 1274760"/>
                <a:gd name="textAreaRight" fmla="*/ 1275120 w 1274760"/>
                <a:gd name="textAreaTop" fmla="*/ 0 h 1274400"/>
                <a:gd name="textAreaBottom" fmla="*/ 1274760 h 1274400"/>
              </a:gdLst>
              <a:ahLst/>
              <a:cxnLst/>
              <a:rect l="textAreaLeft" t="textAreaTop" r="textAreaRight" b="textAreaBottom"/>
              <a:pathLst>
                <a:path w="11078" h="11077">
                  <a:moveTo>
                    <a:pt x="5539" y="0"/>
                  </a:moveTo>
                  <a:cubicBezTo>
                    <a:pt x="2488" y="0"/>
                    <a:pt x="1" y="2478"/>
                    <a:pt x="1" y="5539"/>
                  </a:cubicBezTo>
                  <a:cubicBezTo>
                    <a:pt x="1" y="8599"/>
                    <a:pt x="2488" y="11077"/>
                    <a:pt x="5539" y="11077"/>
                  </a:cubicBezTo>
                  <a:cubicBezTo>
                    <a:pt x="8600" y="11077"/>
                    <a:pt x="11077" y="8599"/>
                    <a:pt x="11077" y="5539"/>
                  </a:cubicBezTo>
                  <a:cubicBezTo>
                    <a:pt x="11077" y="2478"/>
                    <a:pt x="8600" y="0"/>
                    <a:pt x="553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6" name="Google Shape;893;p38"/>
            <p:cNvSpPr/>
            <p:nvPr/>
          </p:nvSpPr>
          <p:spPr>
            <a:xfrm>
              <a:off x="1823040" y="2980440"/>
              <a:ext cx="1286640" cy="128664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6640"/>
                <a:gd name="textAreaBottom" fmla="*/ 1287000 h 1286640"/>
              </a:gdLst>
              <a:ahLst/>
              <a:cxnLst/>
              <a:rect l="textAreaLeft" t="textAreaTop" r="textAreaRight" b="textAreaBottom"/>
              <a:pathLst>
                <a:path w="11181" h="11181">
                  <a:moveTo>
                    <a:pt x="5591" y="104"/>
                  </a:moveTo>
                  <a:cubicBezTo>
                    <a:pt x="8620" y="104"/>
                    <a:pt x="11077" y="2561"/>
                    <a:pt x="11077" y="5591"/>
                  </a:cubicBezTo>
                  <a:cubicBezTo>
                    <a:pt x="11077" y="8610"/>
                    <a:pt x="8620" y="11076"/>
                    <a:pt x="5591" y="11076"/>
                  </a:cubicBezTo>
                  <a:cubicBezTo>
                    <a:pt x="2572" y="11076"/>
                    <a:pt x="104" y="8610"/>
                    <a:pt x="104" y="5591"/>
                  </a:cubicBezTo>
                  <a:cubicBezTo>
                    <a:pt x="104" y="2561"/>
                    <a:pt x="2572" y="104"/>
                    <a:pt x="5591" y="104"/>
                  </a:cubicBezTo>
                  <a:close/>
                  <a:moveTo>
                    <a:pt x="5591" y="0"/>
                  </a:moveTo>
                  <a:cubicBezTo>
                    <a:pt x="2510" y="0"/>
                    <a:pt x="0" y="2509"/>
                    <a:pt x="0" y="5591"/>
                  </a:cubicBezTo>
                  <a:cubicBezTo>
                    <a:pt x="0" y="8672"/>
                    <a:pt x="2510" y="11180"/>
                    <a:pt x="5591" y="11180"/>
                  </a:cubicBezTo>
                  <a:cubicBezTo>
                    <a:pt x="8672" y="11180"/>
                    <a:pt x="11181" y="8672"/>
                    <a:pt x="11181" y="5591"/>
                  </a:cubicBezTo>
                  <a:cubicBezTo>
                    <a:pt x="11181" y="2509"/>
                    <a:pt x="8672" y="0"/>
                    <a:pt x="559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7" name="Google Shape;894;p38"/>
            <p:cNvSpPr/>
            <p:nvPr/>
          </p:nvSpPr>
          <p:spPr>
            <a:xfrm>
              <a:off x="2239920" y="334332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29" y="1"/>
                    <a:pt x="0" y="542"/>
                    <a:pt x="0" y="1218"/>
                  </a:cubicBezTo>
                  <a:cubicBezTo>
                    <a:pt x="0" y="1884"/>
                    <a:pt x="229" y="2437"/>
                    <a:pt x="521" y="2437"/>
                  </a:cubicBezTo>
                  <a:cubicBezTo>
                    <a:pt x="812" y="2437"/>
                    <a:pt x="1041" y="1884"/>
                    <a:pt x="1041" y="1218"/>
                  </a:cubicBezTo>
                  <a:cubicBezTo>
                    <a:pt x="1041" y="542"/>
                    <a:pt x="81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8" name="Google Shape;895;p38"/>
            <p:cNvSpPr/>
            <p:nvPr/>
          </p:nvSpPr>
          <p:spPr>
            <a:xfrm>
              <a:off x="2574000" y="3343320"/>
              <a:ext cx="119520" cy="2800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0080"/>
                <a:gd name="textAreaBottom" fmla="*/ 280440 h 280080"/>
              </a:gdLst>
              <a:ahLst/>
              <a:cxnLst/>
              <a:rect l="textAreaLeft" t="textAreaTop" r="textAreaRight" b="textAreaBottom"/>
              <a:pathLst>
                <a:path w="1042" h="2437">
                  <a:moveTo>
                    <a:pt x="521" y="1"/>
                  </a:moveTo>
                  <a:cubicBezTo>
                    <a:pt x="230" y="1"/>
                    <a:pt x="1" y="542"/>
                    <a:pt x="1" y="1218"/>
                  </a:cubicBezTo>
                  <a:cubicBezTo>
                    <a:pt x="1" y="1884"/>
                    <a:pt x="230" y="2437"/>
                    <a:pt x="521" y="2437"/>
                  </a:cubicBezTo>
                  <a:cubicBezTo>
                    <a:pt x="802" y="2437"/>
                    <a:pt x="1042" y="1884"/>
                    <a:pt x="1042" y="1218"/>
                  </a:cubicBezTo>
                  <a:cubicBezTo>
                    <a:pt x="1042" y="542"/>
                    <a:pt x="80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9" name="Google Shape;896;p38"/>
            <p:cNvSpPr/>
            <p:nvPr/>
          </p:nvSpPr>
          <p:spPr>
            <a:xfrm>
              <a:off x="2039760" y="3623760"/>
              <a:ext cx="853920" cy="426240"/>
            </a:xfrm>
            <a:custGeom>
              <a:avLst/>
              <a:gdLst>
                <a:gd name="textAreaLeft" fmla="*/ 0 w 853920"/>
                <a:gd name="textAreaRight" fmla="*/ 854280 w 853920"/>
                <a:gd name="textAreaTop" fmla="*/ 0 h 426240"/>
                <a:gd name="textAreaBottom" fmla="*/ 426600 h 426240"/>
              </a:gdLst>
              <a:ahLst/>
              <a:cxnLst/>
              <a:rect l="textAreaLeft" t="textAreaTop" r="textAreaRight" b="textAreaBottom"/>
              <a:pathLst>
                <a:path w="7422" h="3707">
                  <a:moveTo>
                    <a:pt x="0" y="1"/>
                  </a:moveTo>
                  <a:cubicBezTo>
                    <a:pt x="0" y="2041"/>
                    <a:pt x="1666" y="3707"/>
                    <a:pt x="3706" y="3707"/>
                  </a:cubicBezTo>
                  <a:cubicBezTo>
                    <a:pt x="5756" y="3707"/>
                    <a:pt x="7422" y="2041"/>
                    <a:pt x="7422" y="1"/>
                  </a:cubicBezTo>
                  <a:lnTo>
                    <a:pt x="7318" y="1"/>
                  </a:lnTo>
                  <a:cubicBezTo>
                    <a:pt x="7318" y="1989"/>
                    <a:pt x="5694" y="3603"/>
                    <a:pt x="3706" y="3603"/>
                  </a:cubicBezTo>
                  <a:cubicBezTo>
                    <a:pt x="1717" y="3603"/>
                    <a:pt x="104" y="1989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0" name="Google Shape;897;p38"/>
            <p:cNvSpPr/>
            <p:nvPr/>
          </p:nvSpPr>
          <p:spPr>
            <a:xfrm>
              <a:off x="1998000" y="361764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0" y="0"/>
                  </a:moveTo>
                  <a:lnTo>
                    <a:pt x="0" y="104"/>
                  </a:lnTo>
                  <a:lnTo>
                    <a:pt x="865" y="104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1" name="Google Shape;898;p38"/>
            <p:cNvSpPr/>
            <p:nvPr/>
          </p:nvSpPr>
          <p:spPr>
            <a:xfrm>
              <a:off x="2838960" y="361764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0"/>
                  </a:moveTo>
                  <a:lnTo>
                    <a:pt x="0" y="104"/>
                  </a:lnTo>
                  <a:lnTo>
                    <a:pt x="854" y="104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2" name="Google Shape;899;p38"/>
            <p:cNvSpPr/>
            <p:nvPr/>
          </p:nvSpPr>
          <p:spPr>
            <a:xfrm>
              <a:off x="814320" y="4124520"/>
              <a:ext cx="1274400" cy="1273320"/>
            </a:xfrm>
            <a:custGeom>
              <a:avLst/>
              <a:gdLst>
                <a:gd name="textAreaLeft" fmla="*/ 0 w 1274400"/>
                <a:gd name="textAreaRight" fmla="*/ 1274760 w 1274400"/>
                <a:gd name="textAreaTop" fmla="*/ 0 h 1273320"/>
                <a:gd name="textAreaBottom" fmla="*/ 1273680 h 1273320"/>
              </a:gdLst>
              <a:ahLst/>
              <a:cxnLst/>
              <a:rect l="textAreaLeft" t="textAreaTop" r="textAreaRight" b="textAreaBottom"/>
              <a:pathLst>
                <a:path w="11077" h="11066">
                  <a:moveTo>
                    <a:pt x="5538" y="0"/>
                  </a:moveTo>
                  <a:cubicBezTo>
                    <a:pt x="2478" y="0"/>
                    <a:pt x="0" y="2478"/>
                    <a:pt x="0" y="5538"/>
                  </a:cubicBezTo>
                  <a:cubicBezTo>
                    <a:pt x="0" y="8588"/>
                    <a:pt x="2478" y="11066"/>
                    <a:pt x="5538" y="11066"/>
                  </a:cubicBezTo>
                  <a:cubicBezTo>
                    <a:pt x="8599" y="11066"/>
                    <a:pt x="11076" y="8588"/>
                    <a:pt x="11076" y="5538"/>
                  </a:cubicBezTo>
                  <a:cubicBezTo>
                    <a:pt x="11076" y="2478"/>
                    <a:pt x="8599" y="0"/>
                    <a:pt x="553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3" name="Google Shape;900;p38"/>
            <p:cNvSpPr/>
            <p:nvPr/>
          </p:nvSpPr>
          <p:spPr>
            <a:xfrm>
              <a:off x="808200" y="4118400"/>
              <a:ext cx="1286640" cy="1285560"/>
            </a:xfrm>
            <a:custGeom>
              <a:avLst/>
              <a:gdLst>
                <a:gd name="textAreaLeft" fmla="*/ 0 w 1286640"/>
                <a:gd name="textAreaRight" fmla="*/ 1287000 w 1286640"/>
                <a:gd name="textAreaTop" fmla="*/ 0 h 1285560"/>
                <a:gd name="textAreaBottom" fmla="*/ 1285920 h 1285560"/>
              </a:gdLst>
              <a:ahLst/>
              <a:cxnLst/>
              <a:rect l="textAreaLeft" t="textAreaTop" r="textAreaRight" b="textAreaBottom"/>
              <a:pathLst>
                <a:path w="11181" h="11172">
                  <a:moveTo>
                    <a:pt x="5590" y="105"/>
                  </a:moveTo>
                  <a:cubicBezTo>
                    <a:pt x="8609" y="105"/>
                    <a:pt x="11077" y="2561"/>
                    <a:pt x="11077" y="5591"/>
                  </a:cubicBezTo>
                  <a:cubicBezTo>
                    <a:pt x="11077" y="8610"/>
                    <a:pt x="8609" y="11067"/>
                    <a:pt x="5590" y="11067"/>
                  </a:cubicBezTo>
                  <a:cubicBezTo>
                    <a:pt x="2561" y="11067"/>
                    <a:pt x="105" y="8610"/>
                    <a:pt x="105" y="5591"/>
                  </a:cubicBezTo>
                  <a:cubicBezTo>
                    <a:pt x="105" y="2561"/>
                    <a:pt x="2561" y="105"/>
                    <a:pt x="5590" y="105"/>
                  </a:cubicBezTo>
                  <a:close/>
                  <a:moveTo>
                    <a:pt x="5590" y="1"/>
                  </a:moveTo>
                  <a:cubicBezTo>
                    <a:pt x="2509" y="1"/>
                    <a:pt x="1" y="2510"/>
                    <a:pt x="1" y="5591"/>
                  </a:cubicBezTo>
                  <a:cubicBezTo>
                    <a:pt x="1" y="8673"/>
                    <a:pt x="2509" y="11171"/>
                    <a:pt x="5590" y="11171"/>
                  </a:cubicBezTo>
                  <a:cubicBezTo>
                    <a:pt x="8672" y="11171"/>
                    <a:pt x="11181" y="8673"/>
                    <a:pt x="11181" y="5591"/>
                  </a:cubicBezTo>
                  <a:cubicBezTo>
                    <a:pt x="11181" y="2510"/>
                    <a:pt x="8672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4" name="Google Shape;901;p38"/>
            <p:cNvSpPr/>
            <p:nvPr/>
          </p:nvSpPr>
          <p:spPr>
            <a:xfrm>
              <a:off x="1225080" y="4480560"/>
              <a:ext cx="119520" cy="281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520"/>
                <a:gd name="textAreaBottom" fmla="*/ 281880 h 281520"/>
              </a:gdLst>
              <a:ahLst/>
              <a:cxnLst/>
              <a:rect l="textAreaLeft" t="textAreaTop" r="textAreaRight" b="textAreaBottom"/>
              <a:pathLst>
                <a:path w="1042" h="2448">
                  <a:moveTo>
                    <a:pt x="521" y="0"/>
                  </a:moveTo>
                  <a:cubicBezTo>
                    <a:pt x="229" y="0"/>
                    <a:pt x="0" y="553"/>
                    <a:pt x="0" y="1219"/>
                  </a:cubicBezTo>
                  <a:cubicBezTo>
                    <a:pt x="0" y="1895"/>
                    <a:pt x="229" y="2447"/>
                    <a:pt x="521" y="2447"/>
                  </a:cubicBezTo>
                  <a:cubicBezTo>
                    <a:pt x="801" y="2447"/>
                    <a:pt x="1041" y="1895"/>
                    <a:pt x="1041" y="1219"/>
                  </a:cubicBezTo>
                  <a:cubicBezTo>
                    <a:pt x="1041" y="553"/>
                    <a:pt x="801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5" name="Google Shape;902;p38"/>
            <p:cNvSpPr/>
            <p:nvPr/>
          </p:nvSpPr>
          <p:spPr>
            <a:xfrm>
              <a:off x="1558080" y="4480560"/>
              <a:ext cx="119520" cy="281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81520"/>
                <a:gd name="textAreaBottom" fmla="*/ 281880 h 281520"/>
              </a:gdLst>
              <a:ahLst/>
              <a:cxnLst/>
              <a:rect l="textAreaLeft" t="textAreaTop" r="textAreaRight" b="textAreaBottom"/>
              <a:pathLst>
                <a:path w="1042" h="2448">
                  <a:moveTo>
                    <a:pt x="521" y="0"/>
                  </a:moveTo>
                  <a:cubicBezTo>
                    <a:pt x="239" y="0"/>
                    <a:pt x="0" y="553"/>
                    <a:pt x="0" y="1219"/>
                  </a:cubicBezTo>
                  <a:cubicBezTo>
                    <a:pt x="0" y="1895"/>
                    <a:pt x="239" y="2447"/>
                    <a:pt x="521" y="2447"/>
                  </a:cubicBezTo>
                  <a:cubicBezTo>
                    <a:pt x="812" y="2447"/>
                    <a:pt x="1041" y="1895"/>
                    <a:pt x="1041" y="1219"/>
                  </a:cubicBezTo>
                  <a:cubicBezTo>
                    <a:pt x="1041" y="553"/>
                    <a:pt x="81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6" name="Google Shape;903;p38"/>
            <p:cNvSpPr/>
            <p:nvPr/>
          </p:nvSpPr>
          <p:spPr>
            <a:xfrm>
              <a:off x="1023840" y="4762080"/>
              <a:ext cx="855360" cy="426240"/>
            </a:xfrm>
            <a:custGeom>
              <a:avLst/>
              <a:gdLst>
                <a:gd name="textAreaLeft" fmla="*/ 0 w 855360"/>
                <a:gd name="textAreaRight" fmla="*/ 855720 w 855360"/>
                <a:gd name="textAreaTop" fmla="*/ 0 h 426240"/>
                <a:gd name="textAreaBottom" fmla="*/ 426600 h 426240"/>
              </a:gdLst>
              <a:ahLst/>
              <a:cxnLst/>
              <a:rect l="textAreaLeft" t="textAreaTop" r="textAreaRight" b="textAreaBottom"/>
              <a:pathLst>
                <a:path w="7434" h="3707">
                  <a:moveTo>
                    <a:pt x="0" y="0"/>
                  </a:moveTo>
                  <a:cubicBezTo>
                    <a:pt x="0" y="2041"/>
                    <a:pt x="1666" y="3706"/>
                    <a:pt x="3716" y="3706"/>
                  </a:cubicBezTo>
                  <a:cubicBezTo>
                    <a:pt x="5767" y="3706"/>
                    <a:pt x="7433" y="2041"/>
                    <a:pt x="7433" y="0"/>
                  </a:cubicBezTo>
                  <a:lnTo>
                    <a:pt x="7329" y="0"/>
                  </a:lnTo>
                  <a:cubicBezTo>
                    <a:pt x="7329" y="1988"/>
                    <a:pt x="5705" y="3602"/>
                    <a:pt x="3716" y="3602"/>
                  </a:cubicBezTo>
                  <a:cubicBezTo>
                    <a:pt x="1728" y="3602"/>
                    <a:pt x="104" y="1988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7" name="Google Shape;904;p38"/>
            <p:cNvSpPr/>
            <p:nvPr/>
          </p:nvSpPr>
          <p:spPr>
            <a:xfrm>
              <a:off x="983160" y="4755960"/>
              <a:ext cx="97920" cy="1188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54" h="105">
                  <a:moveTo>
                    <a:pt x="0" y="1"/>
                  </a:moveTo>
                  <a:lnTo>
                    <a:pt x="0" y="105"/>
                  </a:lnTo>
                  <a:lnTo>
                    <a:pt x="854" y="105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8" name="Google Shape;905;p38"/>
            <p:cNvSpPr/>
            <p:nvPr/>
          </p:nvSpPr>
          <p:spPr>
            <a:xfrm>
              <a:off x="1823040" y="4755960"/>
              <a:ext cx="99360" cy="1188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865" h="105">
                  <a:moveTo>
                    <a:pt x="0" y="1"/>
                  </a:moveTo>
                  <a:lnTo>
                    <a:pt x="0" y="105"/>
                  </a:lnTo>
                  <a:lnTo>
                    <a:pt x="865" y="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10C9BE-3EA6-FBB7-0859-547FE7BA224F}"/>
              </a:ext>
            </a:extLst>
          </p:cNvPr>
          <p:cNvSpPr txBox="1"/>
          <p:nvPr/>
        </p:nvSpPr>
        <p:spPr>
          <a:xfrm>
            <a:off x="4862213" y="2571750"/>
            <a:ext cx="3607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chemeClr val="bg1"/>
                </a:solidFill>
              </a:rPr>
              <a:t>Bruce Blackmon</a:t>
            </a:r>
          </a:p>
          <a:p>
            <a:r>
              <a:rPr lang="en-US" sz="1400" noProof="0" dirty="0">
                <a:solidFill>
                  <a:schemeClr val="bg1"/>
                </a:solidFill>
              </a:rPr>
              <a:t>Director of Financial Aid at UNC Charlotte</a:t>
            </a:r>
          </a:p>
          <a:p>
            <a:r>
              <a:rPr lang="en-US" sz="1400" noProof="0" dirty="0">
                <a:solidFill>
                  <a:schemeClr val="bg1"/>
                </a:solidFill>
              </a:rPr>
              <a:t>Bruce.Blackmon@charlotte.edu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AEA69-4AA0-9E15-E1C8-F176D763C621}"/>
              </a:ext>
            </a:extLst>
          </p:cNvPr>
          <p:cNvSpPr txBox="1"/>
          <p:nvPr/>
        </p:nvSpPr>
        <p:spPr>
          <a:xfrm>
            <a:off x="478990" y="523731"/>
            <a:ext cx="818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noProof="0" dirty="0">
                <a:solidFill>
                  <a:schemeClr val="accent6"/>
                </a:solidFill>
              </a:rPr>
              <a:t>The Reality of Financial Aid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B20D7-DB73-A006-B0D8-2A2F7D01D291}"/>
              </a:ext>
            </a:extLst>
          </p:cNvPr>
          <p:cNvSpPr txBox="1"/>
          <p:nvPr/>
        </p:nvSpPr>
        <p:spPr>
          <a:xfrm>
            <a:off x="584391" y="1952554"/>
            <a:ext cx="5905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accent6"/>
                </a:solidFill>
              </a:rPr>
              <a:t>High stress, constant deadlines, compliance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accent6"/>
                </a:solidFill>
              </a:rPr>
              <a:t>Directors juggling student needs, regulations, staff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accent6"/>
                </a:solidFill>
              </a:rPr>
              <a:t>Lack of support, technical, upper management or staff apathy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accent6"/>
                </a:solidFill>
              </a:rPr>
              <a:t>Unrealistic expectations from staff, students, stakeholders</a:t>
            </a:r>
          </a:p>
        </p:txBody>
      </p:sp>
      <p:pic>
        <p:nvPicPr>
          <p:cNvPr id="5" name="Picture 6" descr="This is Fine Dumpster Fire Sticker | Crimson and Clover Studio">
            <a:extLst>
              <a:ext uri="{FF2B5EF4-FFF2-40B4-BE49-F238E27FC236}">
                <a16:creationId xmlns:a16="http://schemas.microsoft.com/office/drawing/2014/main" id="{EF883F21-54A5-0AA9-09CC-79E0D8A2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36" y="2166906"/>
            <a:ext cx="2274103" cy="2274103"/>
          </a:xfrm>
          <a:prstGeom prst="rect">
            <a:avLst/>
          </a:prstGeom>
          <a:gradFill>
            <a:gsLst>
              <a:gs pos="37000">
                <a:srgbClr val="B898D0"/>
              </a:gs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12431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971900" y="916920"/>
            <a:ext cx="52002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noProof="0" dirty="0">
                <a:solidFill>
                  <a:schemeClr val="lt1"/>
                </a:solidFill>
                <a:latin typeface="Fugaz One"/>
                <a:ea typeface="Fugaz One"/>
              </a:rPr>
              <a:t>Mitigating the Challenges</a:t>
            </a:r>
            <a:endParaRPr lang="en-US" sz="36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96" name="Google Shape;514;p29"/>
          <p:cNvGrpSpPr/>
          <p:nvPr/>
        </p:nvGrpSpPr>
        <p:grpSpPr>
          <a:xfrm>
            <a:off x="466560" y="427320"/>
            <a:ext cx="495360" cy="489600"/>
            <a:chOff x="466560" y="427320"/>
            <a:chExt cx="495360" cy="489600"/>
          </a:xfrm>
        </p:grpSpPr>
        <p:sp>
          <p:nvSpPr>
            <p:cNvPr id="397" name="Google Shape;515;p29"/>
            <p:cNvSpPr/>
            <p:nvPr/>
          </p:nvSpPr>
          <p:spPr>
            <a:xfrm>
              <a:off x="466560" y="427320"/>
              <a:ext cx="495360" cy="48960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489600"/>
                <a:gd name="textAreaBottom" fmla="*/ 489960 h 489600"/>
              </a:gdLst>
              <a:ahLst/>
              <a:cxnLst/>
              <a:rect l="textAreaLeft" t="textAreaTop" r="textAreaRight" b="textAreaBottom"/>
              <a:pathLst>
                <a:path w="13795" h="13628">
                  <a:moveTo>
                    <a:pt x="7028" y="1031"/>
                  </a:moveTo>
                  <a:cubicBezTo>
                    <a:pt x="10223" y="1093"/>
                    <a:pt x="12753" y="3748"/>
                    <a:pt x="12680" y="6934"/>
                  </a:cubicBezTo>
                  <a:cubicBezTo>
                    <a:pt x="12607" y="10088"/>
                    <a:pt x="10036" y="12597"/>
                    <a:pt x="6903" y="12597"/>
                  </a:cubicBezTo>
                  <a:lnTo>
                    <a:pt x="6767" y="12597"/>
                  </a:lnTo>
                  <a:cubicBezTo>
                    <a:pt x="3572" y="12524"/>
                    <a:pt x="1042" y="9880"/>
                    <a:pt x="1115" y="6684"/>
                  </a:cubicBezTo>
                  <a:cubicBezTo>
                    <a:pt x="1187" y="3529"/>
                    <a:pt x="3759" y="1031"/>
                    <a:pt x="6892" y="1031"/>
                  </a:cubicBezTo>
                  <a:close/>
                  <a:moveTo>
                    <a:pt x="6892" y="1"/>
                  </a:moveTo>
                  <a:cubicBezTo>
                    <a:pt x="5112" y="1"/>
                    <a:pt x="3415" y="688"/>
                    <a:pt x="2135" y="1937"/>
                  </a:cubicBezTo>
                  <a:cubicBezTo>
                    <a:pt x="854" y="3186"/>
                    <a:pt x="125" y="4873"/>
                    <a:pt x="84" y="6663"/>
                  </a:cubicBezTo>
                  <a:cubicBezTo>
                    <a:pt x="1" y="10421"/>
                    <a:pt x="2989" y="13544"/>
                    <a:pt x="6746" y="13627"/>
                  </a:cubicBezTo>
                  <a:lnTo>
                    <a:pt x="6903" y="13627"/>
                  </a:lnTo>
                  <a:cubicBezTo>
                    <a:pt x="8693" y="13627"/>
                    <a:pt x="10380" y="12940"/>
                    <a:pt x="11660" y="11681"/>
                  </a:cubicBezTo>
                  <a:cubicBezTo>
                    <a:pt x="12941" y="10432"/>
                    <a:pt x="13669" y="8755"/>
                    <a:pt x="13711" y="6965"/>
                  </a:cubicBezTo>
                  <a:cubicBezTo>
                    <a:pt x="13794" y="3207"/>
                    <a:pt x="10806" y="84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98" name="Google Shape;516;p29"/>
            <p:cNvSpPr/>
            <p:nvPr/>
          </p:nvSpPr>
          <p:spPr>
            <a:xfrm>
              <a:off x="480960" y="441360"/>
              <a:ext cx="466200" cy="460800"/>
            </a:xfrm>
            <a:custGeom>
              <a:avLst/>
              <a:gdLst>
                <a:gd name="textAreaLeft" fmla="*/ 0 w 466200"/>
                <a:gd name="textAreaRight" fmla="*/ 466560 w 46620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12982" h="12826">
                  <a:moveTo>
                    <a:pt x="6622" y="635"/>
                  </a:moveTo>
                  <a:cubicBezTo>
                    <a:pt x="9817" y="697"/>
                    <a:pt x="12347" y="3352"/>
                    <a:pt x="12274" y="6538"/>
                  </a:cubicBezTo>
                  <a:cubicBezTo>
                    <a:pt x="12201" y="9692"/>
                    <a:pt x="9630" y="12201"/>
                    <a:pt x="6497" y="12201"/>
                  </a:cubicBezTo>
                  <a:lnTo>
                    <a:pt x="6361" y="12201"/>
                  </a:lnTo>
                  <a:cubicBezTo>
                    <a:pt x="3166" y="12128"/>
                    <a:pt x="636" y="9484"/>
                    <a:pt x="709" y="6288"/>
                  </a:cubicBezTo>
                  <a:cubicBezTo>
                    <a:pt x="781" y="3133"/>
                    <a:pt x="3353" y="635"/>
                    <a:pt x="6486" y="635"/>
                  </a:cubicBezTo>
                  <a:close/>
                  <a:moveTo>
                    <a:pt x="6486" y="0"/>
                  </a:moveTo>
                  <a:cubicBezTo>
                    <a:pt x="4810" y="0"/>
                    <a:pt x="3217" y="646"/>
                    <a:pt x="2010" y="1822"/>
                  </a:cubicBezTo>
                  <a:cubicBezTo>
                    <a:pt x="802" y="3008"/>
                    <a:pt x="115" y="4581"/>
                    <a:pt x="73" y="6277"/>
                  </a:cubicBezTo>
                  <a:cubicBezTo>
                    <a:pt x="1" y="9807"/>
                    <a:pt x="2812" y="12752"/>
                    <a:pt x="6351" y="12826"/>
                  </a:cubicBezTo>
                  <a:lnTo>
                    <a:pt x="6497" y="12826"/>
                  </a:lnTo>
                  <a:cubicBezTo>
                    <a:pt x="8183" y="12826"/>
                    <a:pt x="9766" y="12180"/>
                    <a:pt x="10973" y="11003"/>
                  </a:cubicBezTo>
                  <a:cubicBezTo>
                    <a:pt x="12181" y="9828"/>
                    <a:pt x="12868" y="8245"/>
                    <a:pt x="12909" y="6559"/>
                  </a:cubicBezTo>
                  <a:cubicBezTo>
                    <a:pt x="12982" y="3019"/>
                    <a:pt x="10171" y="84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99" name="Google Shape;517;p29"/>
            <p:cNvSpPr/>
            <p:nvPr/>
          </p:nvSpPr>
          <p:spPr>
            <a:xfrm>
              <a:off x="504000" y="464040"/>
              <a:ext cx="420840" cy="415440"/>
            </a:xfrm>
            <a:custGeom>
              <a:avLst/>
              <a:gdLst>
                <a:gd name="textAreaLeft" fmla="*/ 0 w 420840"/>
                <a:gd name="textAreaRight" fmla="*/ 421200 w 420840"/>
                <a:gd name="textAreaTop" fmla="*/ 0 h 415440"/>
                <a:gd name="textAreaBottom" fmla="*/ 415800 h 415440"/>
              </a:gdLst>
              <a:ahLst/>
              <a:cxnLst/>
              <a:rect l="textAreaLeft" t="textAreaTop" r="textAreaRight" b="textAreaBottom"/>
              <a:pathLst>
                <a:path w="11713" h="11570">
                  <a:moveTo>
                    <a:pt x="5853" y="0"/>
                  </a:moveTo>
                  <a:cubicBezTo>
                    <a:pt x="2717" y="0"/>
                    <a:pt x="145" y="2504"/>
                    <a:pt x="74" y="5655"/>
                  </a:cubicBezTo>
                  <a:cubicBezTo>
                    <a:pt x="1" y="8851"/>
                    <a:pt x="2531" y="11495"/>
                    <a:pt x="5726" y="11568"/>
                  </a:cubicBezTo>
                  <a:cubicBezTo>
                    <a:pt x="5771" y="11569"/>
                    <a:pt x="5815" y="11570"/>
                    <a:pt x="5859" y="11570"/>
                  </a:cubicBezTo>
                  <a:cubicBezTo>
                    <a:pt x="8996" y="11570"/>
                    <a:pt x="11568" y="9056"/>
                    <a:pt x="11639" y="5905"/>
                  </a:cubicBezTo>
                  <a:cubicBezTo>
                    <a:pt x="11712" y="2719"/>
                    <a:pt x="9182" y="64"/>
                    <a:pt x="5987" y="2"/>
                  </a:cubicBezTo>
                  <a:cubicBezTo>
                    <a:pt x="5942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0" name="Google Shape;518;p29"/>
            <p:cNvSpPr/>
            <p:nvPr/>
          </p:nvSpPr>
          <p:spPr>
            <a:xfrm>
              <a:off x="619200" y="551520"/>
              <a:ext cx="72360" cy="105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21" h="2947">
                  <a:moveTo>
                    <a:pt x="1017" y="0"/>
                  </a:moveTo>
                  <a:cubicBezTo>
                    <a:pt x="486" y="0"/>
                    <a:pt x="42" y="648"/>
                    <a:pt x="22" y="1448"/>
                  </a:cubicBezTo>
                  <a:cubicBezTo>
                    <a:pt x="1" y="2260"/>
                    <a:pt x="438" y="2937"/>
                    <a:pt x="979" y="2947"/>
                  </a:cubicBezTo>
                  <a:cubicBezTo>
                    <a:pt x="984" y="2947"/>
                    <a:pt x="988" y="2947"/>
                    <a:pt x="993" y="2947"/>
                  </a:cubicBezTo>
                  <a:cubicBezTo>
                    <a:pt x="1528" y="2947"/>
                    <a:pt x="1979" y="2305"/>
                    <a:pt x="2000" y="1489"/>
                  </a:cubicBezTo>
                  <a:cubicBezTo>
                    <a:pt x="2020" y="677"/>
                    <a:pt x="1594" y="11"/>
                    <a:pt x="1042" y="1"/>
                  </a:cubicBezTo>
                  <a:cubicBezTo>
                    <a:pt x="1033" y="1"/>
                    <a:pt x="102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1" name="Google Shape;519;p29"/>
            <p:cNvSpPr/>
            <p:nvPr/>
          </p:nvSpPr>
          <p:spPr>
            <a:xfrm>
              <a:off x="739800" y="554040"/>
              <a:ext cx="72000" cy="10548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10" h="2947">
                  <a:moveTo>
                    <a:pt x="1029" y="0"/>
                  </a:moveTo>
                  <a:cubicBezTo>
                    <a:pt x="493" y="0"/>
                    <a:pt x="42" y="642"/>
                    <a:pt x="22" y="1448"/>
                  </a:cubicBezTo>
                  <a:cubicBezTo>
                    <a:pt x="1" y="2260"/>
                    <a:pt x="427" y="2936"/>
                    <a:pt x="979" y="2947"/>
                  </a:cubicBezTo>
                  <a:cubicBezTo>
                    <a:pt x="983" y="2947"/>
                    <a:pt x="987" y="2947"/>
                    <a:pt x="992" y="2947"/>
                  </a:cubicBezTo>
                  <a:cubicBezTo>
                    <a:pt x="1528" y="2947"/>
                    <a:pt x="1979" y="2305"/>
                    <a:pt x="1999" y="1489"/>
                  </a:cubicBezTo>
                  <a:cubicBezTo>
                    <a:pt x="2009" y="677"/>
                    <a:pt x="1583" y="11"/>
                    <a:pt x="1042" y="0"/>
                  </a:cubicBezTo>
                  <a:cubicBezTo>
                    <a:pt x="1038" y="0"/>
                    <a:pt x="1033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2" name="Google Shape;520;p29"/>
            <p:cNvSpPr/>
            <p:nvPr/>
          </p:nvSpPr>
          <p:spPr>
            <a:xfrm>
              <a:off x="580320" y="686160"/>
              <a:ext cx="267840" cy="14400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7465" h="4019">
                  <a:moveTo>
                    <a:pt x="282" y="1"/>
                  </a:moveTo>
                  <a:cubicBezTo>
                    <a:pt x="157" y="1"/>
                    <a:pt x="53" y="105"/>
                    <a:pt x="53" y="230"/>
                  </a:cubicBezTo>
                  <a:cubicBezTo>
                    <a:pt x="0" y="2270"/>
                    <a:pt x="1624" y="3977"/>
                    <a:pt x="3675" y="4019"/>
                  </a:cubicBezTo>
                  <a:lnTo>
                    <a:pt x="3759" y="4019"/>
                  </a:lnTo>
                  <a:cubicBezTo>
                    <a:pt x="5767" y="4019"/>
                    <a:pt x="7423" y="2405"/>
                    <a:pt x="7465" y="385"/>
                  </a:cubicBezTo>
                  <a:cubicBezTo>
                    <a:pt x="7465" y="260"/>
                    <a:pt x="7370" y="156"/>
                    <a:pt x="7246" y="156"/>
                  </a:cubicBezTo>
                  <a:lnTo>
                    <a:pt x="7236" y="156"/>
                  </a:lnTo>
                  <a:cubicBezTo>
                    <a:pt x="7111" y="156"/>
                    <a:pt x="7007" y="260"/>
                    <a:pt x="7007" y="375"/>
                  </a:cubicBezTo>
                  <a:cubicBezTo>
                    <a:pt x="6965" y="2145"/>
                    <a:pt x="5517" y="3561"/>
                    <a:pt x="3759" y="3561"/>
                  </a:cubicBezTo>
                  <a:lnTo>
                    <a:pt x="3685" y="3561"/>
                  </a:lnTo>
                  <a:cubicBezTo>
                    <a:pt x="1895" y="3519"/>
                    <a:pt x="469" y="2030"/>
                    <a:pt x="500" y="240"/>
                  </a:cubicBezTo>
                  <a:cubicBezTo>
                    <a:pt x="511" y="115"/>
                    <a:pt x="407" y="1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3" name="Google Shape;521;p29"/>
            <p:cNvSpPr/>
            <p:nvPr/>
          </p:nvSpPr>
          <p:spPr>
            <a:xfrm>
              <a:off x="805680" y="669240"/>
              <a:ext cx="78840" cy="3564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2208" h="1000">
                  <a:moveTo>
                    <a:pt x="260" y="0"/>
                  </a:moveTo>
                  <a:cubicBezTo>
                    <a:pt x="229" y="0"/>
                    <a:pt x="197" y="7"/>
                    <a:pt x="167" y="21"/>
                  </a:cubicBezTo>
                  <a:cubicBezTo>
                    <a:pt x="52" y="73"/>
                    <a:pt x="1" y="208"/>
                    <a:pt x="52" y="323"/>
                  </a:cubicBezTo>
                  <a:cubicBezTo>
                    <a:pt x="167" y="603"/>
                    <a:pt x="542" y="999"/>
                    <a:pt x="1208" y="999"/>
                  </a:cubicBezTo>
                  <a:cubicBezTo>
                    <a:pt x="1437" y="999"/>
                    <a:pt x="1718" y="947"/>
                    <a:pt x="2030" y="823"/>
                  </a:cubicBezTo>
                  <a:cubicBezTo>
                    <a:pt x="2145" y="770"/>
                    <a:pt x="2208" y="635"/>
                    <a:pt x="2155" y="520"/>
                  </a:cubicBezTo>
                  <a:cubicBezTo>
                    <a:pt x="2124" y="434"/>
                    <a:pt x="2039" y="377"/>
                    <a:pt x="1949" y="377"/>
                  </a:cubicBezTo>
                  <a:cubicBezTo>
                    <a:pt x="1921" y="377"/>
                    <a:pt x="1892" y="383"/>
                    <a:pt x="1864" y="395"/>
                  </a:cubicBezTo>
                  <a:cubicBezTo>
                    <a:pt x="1601" y="500"/>
                    <a:pt x="1384" y="541"/>
                    <a:pt x="1206" y="541"/>
                  </a:cubicBezTo>
                  <a:cubicBezTo>
                    <a:pt x="679" y="541"/>
                    <a:pt x="493" y="190"/>
                    <a:pt x="469" y="135"/>
                  </a:cubicBezTo>
                  <a:cubicBezTo>
                    <a:pt x="431" y="51"/>
                    <a:pt x="347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4" name="Google Shape;522;p29"/>
            <p:cNvSpPr/>
            <p:nvPr/>
          </p:nvSpPr>
          <p:spPr>
            <a:xfrm>
              <a:off x="545760" y="665280"/>
              <a:ext cx="79920" cy="338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2229" h="949">
                  <a:moveTo>
                    <a:pt x="1970" y="0"/>
                  </a:moveTo>
                  <a:cubicBezTo>
                    <a:pt x="1886" y="0"/>
                    <a:pt x="1805" y="45"/>
                    <a:pt x="1760" y="127"/>
                  </a:cubicBezTo>
                  <a:cubicBezTo>
                    <a:pt x="1752" y="149"/>
                    <a:pt x="1574" y="492"/>
                    <a:pt x="1071" y="492"/>
                  </a:cubicBezTo>
                  <a:cubicBezTo>
                    <a:pt x="884" y="492"/>
                    <a:pt x="651" y="444"/>
                    <a:pt x="365" y="314"/>
                  </a:cubicBezTo>
                  <a:cubicBezTo>
                    <a:pt x="332" y="300"/>
                    <a:pt x="298" y="294"/>
                    <a:pt x="266" y="294"/>
                  </a:cubicBezTo>
                  <a:cubicBezTo>
                    <a:pt x="174" y="294"/>
                    <a:pt x="91" y="344"/>
                    <a:pt x="53" y="428"/>
                  </a:cubicBezTo>
                  <a:cubicBezTo>
                    <a:pt x="0" y="543"/>
                    <a:pt x="53" y="678"/>
                    <a:pt x="167" y="730"/>
                  </a:cubicBezTo>
                  <a:cubicBezTo>
                    <a:pt x="511" y="886"/>
                    <a:pt x="812" y="949"/>
                    <a:pt x="1062" y="949"/>
                  </a:cubicBezTo>
                  <a:cubicBezTo>
                    <a:pt x="1677" y="949"/>
                    <a:pt x="2041" y="595"/>
                    <a:pt x="2177" y="324"/>
                  </a:cubicBezTo>
                  <a:cubicBezTo>
                    <a:pt x="2228" y="210"/>
                    <a:pt x="2187" y="74"/>
                    <a:pt x="2072" y="22"/>
                  </a:cubicBezTo>
                  <a:cubicBezTo>
                    <a:pt x="2039" y="7"/>
                    <a:pt x="2005" y="0"/>
                    <a:pt x="19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05" name="Google Shape;523;p29"/>
          <p:cNvGrpSpPr/>
          <p:nvPr/>
        </p:nvGrpSpPr>
        <p:grpSpPr>
          <a:xfrm>
            <a:off x="8093520" y="4173840"/>
            <a:ext cx="495360" cy="489600"/>
            <a:chOff x="8093520" y="4173840"/>
            <a:chExt cx="495360" cy="489600"/>
          </a:xfrm>
        </p:grpSpPr>
        <p:sp>
          <p:nvSpPr>
            <p:cNvPr id="406" name="Google Shape;524;p29"/>
            <p:cNvSpPr/>
            <p:nvPr/>
          </p:nvSpPr>
          <p:spPr>
            <a:xfrm>
              <a:off x="8093520" y="4173840"/>
              <a:ext cx="495360" cy="48960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489600"/>
                <a:gd name="textAreaBottom" fmla="*/ 489960 h 489600"/>
              </a:gdLst>
              <a:ahLst/>
              <a:cxnLst/>
              <a:rect l="textAreaLeft" t="textAreaTop" r="textAreaRight" b="textAreaBottom"/>
              <a:pathLst>
                <a:path w="13795" h="13628">
                  <a:moveTo>
                    <a:pt x="7028" y="1031"/>
                  </a:moveTo>
                  <a:cubicBezTo>
                    <a:pt x="10223" y="1093"/>
                    <a:pt x="12753" y="3748"/>
                    <a:pt x="12680" y="6934"/>
                  </a:cubicBezTo>
                  <a:cubicBezTo>
                    <a:pt x="12607" y="10088"/>
                    <a:pt x="10036" y="12597"/>
                    <a:pt x="6903" y="12597"/>
                  </a:cubicBezTo>
                  <a:lnTo>
                    <a:pt x="6767" y="12597"/>
                  </a:lnTo>
                  <a:cubicBezTo>
                    <a:pt x="3572" y="12524"/>
                    <a:pt x="1042" y="9880"/>
                    <a:pt x="1115" y="6684"/>
                  </a:cubicBezTo>
                  <a:cubicBezTo>
                    <a:pt x="1187" y="3529"/>
                    <a:pt x="3759" y="1031"/>
                    <a:pt x="6892" y="1031"/>
                  </a:cubicBezTo>
                  <a:close/>
                  <a:moveTo>
                    <a:pt x="6892" y="1"/>
                  </a:moveTo>
                  <a:cubicBezTo>
                    <a:pt x="5112" y="1"/>
                    <a:pt x="3415" y="688"/>
                    <a:pt x="2135" y="1937"/>
                  </a:cubicBezTo>
                  <a:cubicBezTo>
                    <a:pt x="854" y="3186"/>
                    <a:pt x="125" y="4873"/>
                    <a:pt x="84" y="6663"/>
                  </a:cubicBezTo>
                  <a:cubicBezTo>
                    <a:pt x="1" y="10421"/>
                    <a:pt x="2989" y="13544"/>
                    <a:pt x="6746" y="13627"/>
                  </a:cubicBezTo>
                  <a:lnTo>
                    <a:pt x="6903" y="13627"/>
                  </a:lnTo>
                  <a:cubicBezTo>
                    <a:pt x="8693" y="13627"/>
                    <a:pt x="10380" y="12940"/>
                    <a:pt x="11660" y="11681"/>
                  </a:cubicBezTo>
                  <a:cubicBezTo>
                    <a:pt x="12941" y="10432"/>
                    <a:pt x="13669" y="8755"/>
                    <a:pt x="13711" y="6965"/>
                  </a:cubicBezTo>
                  <a:cubicBezTo>
                    <a:pt x="13794" y="3207"/>
                    <a:pt x="10806" y="84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7" name="Google Shape;525;p29"/>
            <p:cNvSpPr/>
            <p:nvPr/>
          </p:nvSpPr>
          <p:spPr>
            <a:xfrm>
              <a:off x="8107920" y="4188240"/>
              <a:ext cx="466200" cy="460800"/>
            </a:xfrm>
            <a:custGeom>
              <a:avLst/>
              <a:gdLst>
                <a:gd name="textAreaLeft" fmla="*/ 0 w 466200"/>
                <a:gd name="textAreaRight" fmla="*/ 466560 w 46620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12982" h="12826">
                  <a:moveTo>
                    <a:pt x="6622" y="635"/>
                  </a:moveTo>
                  <a:cubicBezTo>
                    <a:pt x="9817" y="697"/>
                    <a:pt x="12347" y="3352"/>
                    <a:pt x="12274" y="6538"/>
                  </a:cubicBezTo>
                  <a:cubicBezTo>
                    <a:pt x="12201" y="9692"/>
                    <a:pt x="9630" y="12201"/>
                    <a:pt x="6497" y="12201"/>
                  </a:cubicBezTo>
                  <a:lnTo>
                    <a:pt x="6361" y="12201"/>
                  </a:lnTo>
                  <a:cubicBezTo>
                    <a:pt x="3166" y="12128"/>
                    <a:pt x="636" y="9484"/>
                    <a:pt x="709" y="6288"/>
                  </a:cubicBezTo>
                  <a:cubicBezTo>
                    <a:pt x="781" y="3133"/>
                    <a:pt x="3353" y="635"/>
                    <a:pt x="6486" y="635"/>
                  </a:cubicBezTo>
                  <a:close/>
                  <a:moveTo>
                    <a:pt x="6486" y="0"/>
                  </a:moveTo>
                  <a:cubicBezTo>
                    <a:pt x="4810" y="0"/>
                    <a:pt x="3217" y="646"/>
                    <a:pt x="2010" y="1822"/>
                  </a:cubicBezTo>
                  <a:cubicBezTo>
                    <a:pt x="802" y="3008"/>
                    <a:pt x="115" y="4581"/>
                    <a:pt x="73" y="6277"/>
                  </a:cubicBezTo>
                  <a:cubicBezTo>
                    <a:pt x="1" y="9807"/>
                    <a:pt x="2812" y="12752"/>
                    <a:pt x="6351" y="12826"/>
                  </a:cubicBezTo>
                  <a:lnTo>
                    <a:pt x="6497" y="12826"/>
                  </a:lnTo>
                  <a:cubicBezTo>
                    <a:pt x="8183" y="12826"/>
                    <a:pt x="9766" y="12180"/>
                    <a:pt x="10973" y="11003"/>
                  </a:cubicBezTo>
                  <a:cubicBezTo>
                    <a:pt x="12181" y="9828"/>
                    <a:pt x="12868" y="8245"/>
                    <a:pt x="12909" y="6559"/>
                  </a:cubicBezTo>
                  <a:cubicBezTo>
                    <a:pt x="12982" y="3019"/>
                    <a:pt x="10171" y="84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8" name="Google Shape;526;p29"/>
            <p:cNvSpPr/>
            <p:nvPr/>
          </p:nvSpPr>
          <p:spPr>
            <a:xfrm>
              <a:off x="8130960" y="4210920"/>
              <a:ext cx="420840" cy="415440"/>
            </a:xfrm>
            <a:custGeom>
              <a:avLst/>
              <a:gdLst>
                <a:gd name="textAreaLeft" fmla="*/ 0 w 420840"/>
                <a:gd name="textAreaRight" fmla="*/ 421200 w 420840"/>
                <a:gd name="textAreaTop" fmla="*/ 0 h 415440"/>
                <a:gd name="textAreaBottom" fmla="*/ 415800 h 415440"/>
              </a:gdLst>
              <a:ahLst/>
              <a:cxnLst/>
              <a:rect l="textAreaLeft" t="textAreaTop" r="textAreaRight" b="textAreaBottom"/>
              <a:pathLst>
                <a:path w="11713" h="11570">
                  <a:moveTo>
                    <a:pt x="5853" y="0"/>
                  </a:moveTo>
                  <a:cubicBezTo>
                    <a:pt x="2717" y="0"/>
                    <a:pt x="145" y="2504"/>
                    <a:pt x="74" y="5655"/>
                  </a:cubicBezTo>
                  <a:cubicBezTo>
                    <a:pt x="1" y="8851"/>
                    <a:pt x="2531" y="11495"/>
                    <a:pt x="5726" y="11568"/>
                  </a:cubicBezTo>
                  <a:cubicBezTo>
                    <a:pt x="5771" y="11569"/>
                    <a:pt x="5815" y="11570"/>
                    <a:pt x="5859" y="11570"/>
                  </a:cubicBezTo>
                  <a:cubicBezTo>
                    <a:pt x="8996" y="11570"/>
                    <a:pt x="11568" y="9056"/>
                    <a:pt x="11639" y="5905"/>
                  </a:cubicBezTo>
                  <a:cubicBezTo>
                    <a:pt x="11712" y="2719"/>
                    <a:pt x="9182" y="64"/>
                    <a:pt x="5987" y="2"/>
                  </a:cubicBezTo>
                  <a:cubicBezTo>
                    <a:pt x="5942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9" name="Google Shape;527;p29"/>
            <p:cNvSpPr/>
            <p:nvPr/>
          </p:nvSpPr>
          <p:spPr>
            <a:xfrm>
              <a:off x="8246160" y="4298400"/>
              <a:ext cx="72360" cy="105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21" h="2947">
                  <a:moveTo>
                    <a:pt x="1017" y="0"/>
                  </a:moveTo>
                  <a:cubicBezTo>
                    <a:pt x="486" y="0"/>
                    <a:pt x="42" y="648"/>
                    <a:pt x="22" y="1448"/>
                  </a:cubicBezTo>
                  <a:cubicBezTo>
                    <a:pt x="1" y="2260"/>
                    <a:pt x="438" y="2937"/>
                    <a:pt x="979" y="2947"/>
                  </a:cubicBezTo>
                  <a:cubicBezTo>
                    <a:pt x="984" y="2947"/>
                    <a:pt x="988" y="2947"/>
                    <a:pt x="993" y="2947"/>
                  </a:cubicBezTo>
                  <a:cubicBezTo>
                    <a:pt x="1528" y="2947"/>
                    <a:pt x="1979" y="2305"/>
                    <a:pt x="2000" y="1489"/>
                  </a:cubicBezTo>
                  <a:cubicBezTo>
                    <a:pt x="2020" y="677"/>
                    <a:pt x="1594" y="11"/>
                    <a:pt x="1042" y="1"/>
                  </a:cubicBezTo>
                  <a:cubicBezTo>
                    <a:pt x="1033" y="1"/>
                    <a:pt x="102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0" name="Google Shape;528;p29"/>
            <p:cNvSpPr/>
            <p:nvPr/>
          </p:nvSpPr>
          <p:spPr>
            <a:xfrm>
              <a:off x="8367120" y="4300920"/>
              <a:ext cx="72000" cy="10548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10" h="2947">
                  <a:moveTo>
                    <a:pt x="1029" y="0"/>
                  </a:moveTo>
                  <a:cubicBezTo>
                    <a:pt x="493" y="0"/>
                    <a:pt x="42" y="642"/>
                    <a:pt x="22" y="1448"/>
                  </a:cubicBezTo>
                  <a:cubicBezTo>
                    <a:pt x="1" y="2260"/>
                    <a:pt x="427" y="2936"/>
                    <a:pt x="979" y="2947"/>
                  </a:cubicBezTo>
                  <a:cubicBezTo>
                    <a:pt x="983" y="2947"/>
                    <a:pt x="987" y="2947"/>
                    <a:pt x="992" y="2947"/>
                  </a:cubicBezTo>
                  <a:cubicBezTo>
                    <a:pt x="1528" y="2947"/>
                    <a:pt x="1979" y="2305"/>
                    <a:pt x="1999" y="1489"/>
                  </a:cubicBezTo>
                  <a:cubicBezTo>
                    <a:pt x="2009" y="677"/>
                    <a:pt x="1583" y="11"/>
                    <a:pt x="1042" y="0"/>
                  </a:cubicBezTo>
                  <a:cubicBezTo>
                    <a:pt x="1038" y="0"/>
                    <a:pt x="1033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1" name="Google Shape;529;p29"/>
            <p:cNvSpPr/>
            <p:nvPr/>
          </p:nvSpPr>
          <p:spPr>
            <a:xfrm>
              <a:off x="8207280" y="4433040"/>
              <a:ext cx="267840" cy="14400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7465" h="4019">
                  <a:moveTo>
                    <a:pt x="282" y="1"/>
                  </a:moveTo>
                  <a:cubicBezTo>
                    <a:pt x="157" y="1"/>
                    <a:pt x="53" y="105"/>
                    <a:pt x="53" y="230"/>
                  </a:cubicBezTo>
                  <a:cubicBezTo>
                    <a:pt x="0" y="2270"/>
                    <a:pt x="1624" y="3977"/>
                    <a:pt x="3675" y="4019"/>
                  </a:cubicBezTo>
                  <a:lnTo>
                    <a:pt x="3759" y="4019"/>
                  </a:lnTo>
                  <a:cubicBezTo>
                    <a:pt x="5767" y="4019"/>
                    <a:pt x="7423" y="2405"/>
                    <a:pt x="7465" y="385"/>
                  </a:cubicBezTo>
                  <a:cubicBezTo>
                    <a:pt x="7465" y="260"/>
                    <a:pt x="7370" y="156"/>
                    <a:pt x="7246" y="156"/>
                  </a:cubicBezTo>
                  <a:lnTo>
                    <a:pt x="7236" y="156"/>
                  </a:lnTo>
                  <a:cubicBezTo>
                    <a:pt x="7111" y="156"/>
                    <a:pt x="7007" y="260"/>
                    <a:pt x="7007" y="375"/>
                  </a:cubicBezTo>
                  <a:cubicBezTo>
                    <a:pt x="6965" y="2145"/>
                    <a:pt x="5517" y="3561"/>
                    <a:pt x="3759" y="3561"/>
                  </a:cubicBezTo>
                  <a:lnTo>
                    <a:pt x="3685" y="3561"/>
                  </a:lnTo>
                  <a:cubicBezTo>
                    <a:pt x="1895" y="3519"/>
                    <a:pt x="469" y="2030"/>
                    <a:pt x="500" y="240"/>
                  </a:cubicBezTo>
                  <a:cubicBezTo>
                    <a:pt x="511" y="115"/>
                    <a:pt x="407" y="1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2" name="Google Shape;530;p29"/>
            <p:cNvSpPr/>
            <p:nvPr/>
          </p:nvSpPr>
          <p:spPr>
            <a:xfrm>
              <a:off x="8433000" y="4416120"/>
              <a:ext cx="78840" cy="3564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2208" h="1000">
                  <a:moveTo>
                    <a:pt x="260" y="0"/>
                  </a:moveTo>
                  <a:cubicBezTo>
                    <a:pt x="229" y="0"/>
                    <a:pt x="197" y="7"/>
                    <a:pt x="167" y="21"/>
                  </a:cubicBezTo>
                  <a:cubicBezTo>
                    <a:pt x="52" y="73"/>
                    <a:pt x="1" y="208"/>
                    <a:pt x="52" y="323"/>
                  </a:cubicBezTo>
                  <a:cubicBezTo>
                    <a:pt x="167" y="603"/>
                    <a:pt x="542" y="999"/>
                    <a:pt x="1208" y="999"/>
                  </a:cubicBezTo>
                  <a:cubicBezTo>
                    <a:pt x="1437" y="999"/>
                    <a:pt x="1718" y="947"/>
                    <a:pt x="2030" y="823"/>
                  </a:cubicBezTo>
                  <a:cubicBezTo>
                    <a:pt x="2145" y="770"/>
                    <a:pt x="2208" y="635"/>
                    <a:pt x="2155" y="520"/>
                  </a:cubicBezTo>
                  <a:cubicBezTo>
                    <a:pt x="2124" y="434"/>
                    <a:pt x="2039" y="377"/>
                    <a:pt x="1949" y="377"/>
                  </a:cubicBezTo>
                  <a:cubicBezTo>
                    <a:pt x="1921" y="377"/>
                    <a:pt x="1892" y="383"/>
                    <a:pt x="1864" y="395"/>
                  </a:cubicBezTo>
                  <a:cubicBezTo>
                    <a:pt x="1601" y="500"/>
                    <a:pt x="1384" y="541"/>
                    <a:pt x="1206" y="541"/>
                  </a:cubicBezTo>
                  <a:cubicBezTo>
                    <a:pt x="679" y="541"/>
                    <a:pt x="493" y="190"/>
                    <a:pt x="469" y="135"/>
                  </a:cubicBezTo>
                  <a:cubicBezTo>
                    <a:pt x="431" y="51"/>
                    <a:pt x="347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3" name="Google Shape;531;p29"/>
            <p:cNvSpPr/>
            <p:nvPr/>
          </p:nvSpPr>
          <p:spPr>
            <a:xfrm>
              <a:off x="8172720" y="4411800"/>
              <a:ext cx="79920" cy="338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2229" h="949">
                  <a:moveTo>
                    <a:pt x="1970" y="0"/>
                  </a:moveTo>
                  <a:cubicBezTo>
                    <a:pt x="1886" y="0"/>
                    <a:pt x="1805" y="45"/>
                    <a:pt x="1760" y="127"/>
                  </a:cubicBezTo>
                  <a:cubicBezTo>
                    <a:pt x="1752" y="149"/>
                    <a:pt x="1574" y="492"/>
                    <a:pt x="1071" y="492"/>
                  </a:cubicBezTo>
                  <a:cubicBezTo>
                    <a:pt x="884" y="492"/>
                    <a:pt x="651" y="444"/>
                    <a:pt x="365" y="314"/>
                  </a:cubicBezTo>
                  <a:cubicBezTo>
                    <a:pt x="332" y="300"/>
                    <a:pt x="298" y="294"/>
                    <a:pt x="266" y="294"/>
                  </a:cubicBezTo>
                  <a:cubicBezTo>
                    <a:pt x="174" y="294"/>
                    <a:pt x="91" y="344"/>
                    <a:pt x="53" y="428"/>
                  </a:cubicBezTo>
                  <a:cubicBezTo>
                    <a:pt x="0" y="543"/>
                    <a:pt x="53" y="678"/>
                    <a:pt x="167" y="730"/>
                  </a:cubicBezTo>
                  <a:cubicBezTo>
                    <a:pt x="511" y="886"/>
                    <a:pt x="812" y="949"/>
                    <a:pt x="1062" y="949"/>
                  </a:cubicBezTo>
                  <a:cubicBezTo>
                    <a:pt x="1677" y="949"/>
                    <a:pt x="2041" y="595"/>
                    <a:pt x="2177" y="324"/>
                  </a:cubicBezTo>
                  <a:cubicBezTo>
                    <a:pt x="2228" y="210"/>
                    <a:pt x="2187" y="74"/>
                    <a:pt x="2072" y="22"/>
                  </a:cubicBezTo>
                  <a:cubicBezTo>
                    <a:pt x="2039" y="7"/>
                    <a:pt x="2005" y="0"/>
                    <a:pt x="19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pic>
        <p:nvPicPr>
          <p:cNvPr id="4" name="Picture 3" descr="A cartoon of a child&#10;&#10;AI-generated content may be incorrect.">
            <a:extLst>
              <a:ext uri="{FF2B5EF4-FFF2-40B4-BE49-F238E27FC236}">
                <a16:creationId xmlns:a16="http://schemas.microsoft.com/office/drawing/2014/main" id="{1F8C4126-E2A1-6D74-D8E7-C7BD74688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92" y="1754640"/>
            <a:ext cx="2627099" cy="2926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723960" y="326515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noProof="0" dirty="0">
                <a:solidFill>
                  <a:schemeClr val="lt2"/>
                </a:solidFill>
                <a:latin typeface="Fugaz One"/>
                <a:ea typeface="Fugaz One"/>
              </a:rPr>
              <a:t>The Only Constant is Change</a:t>
            </a:r>
            <a:endParaRPr lang="en-US" sz="20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82" name="Google Shape;363;p28"/>
          <p:cNvGrpSpPr/>
          <p:nvPr/>
        </p:nvGrpSpPr>
        <p:grpSpPr>
          <a:xfrm>
            <a:off x="5424840" y="1614960"/>
            <a:ext cx="2553480" cy="2728080"/>
            <a:chOff x="5424840" y="1614960"/>
            <a:chExt cx="2553480" cy="2728080"/>
          </a:xfrm>
        </p:grpSpPr>
        <p:sp>
          <p:nvSpPr>
            <p:cNvPr id="883" name="Google Shape;364;p28"/>
            <p:cNvSpPr/>
            <p:nvPr/>
          </p:nvSpPr>
          <p:spPr>
            <a:xfrm>
              <a:off x="5836320" y="3207600"/>
              <a:ext cx="1135440" cy="1135440"/>
            </a:xfrm>
            <a:custGeom>
              <a:avLst/>
              <a:gdLst>
                <a:gd name="textAreaLeft" fmla="*/ 0 w 1135440"/>
                <a:gd name="textAreaRight" fmla="*/ 1135800 w 1135440"/>
                <a:gd name="textAreaTop" fmla="*/ 0 h 1135440"/>
                <a:gd name="textAreaBottom" fmla="*/ 1135800 h 1135440"/>
              </a:gdLst>
              <a:ahLst/>
              <a:cxnLst/>
              <a:rect l="textAreaLeft" t="textAreaTop" r="textAreaRight" b="textAreaBottom"/>
              <a:pathLst>
                <a:path w="15040" h="15040">
                  <a:moveTo>
                    <a:pt x="7520" y="635"/>
                  </a:moveTo>
                  <a:cubicBezTo>
                    <a:pt x="11312" y="635"/>
                    <a:pt x="14406" y="3716"/>
                    <a:pt x="14406" y="7520"/>
                  </a:cubicBezTo>
                  <a:cubicBezTo>
                    <a:pt x="14406" y="11312"/>
                    <a:pt x="11312" y="14406"/>
                    <a:pt x="7520" y="14406"/>
                  </a:cubicBezTo>
                  <a:cubicBezTo>
                    <a:pt x="3716" y="14406"/>
                    <a:pt x="635" y="11312"/>
                    <a:pt x="635" y="7520"/>
                  </a:cubicBezTo>
                  <a:cubicBezTo>
                    <a:pt x="635" y="3716"/>
                    <a:pt x="3716" y="635"/>
                    <a:pt x="7520" y="635"/>
                  </a:cubicBezTo>
                  <a:close/>
                  <a:moveTo>
                    <a:pt x="7520" y="1"/>
                  </a:moveTo>
                  <a:cubicBezTo>
                    <a:pt x="3374" y="1"/>
                    <a:pt x="1" y="3374"/>
                    <a:pt x="1" y="7520"/>
                  </a:cubicBezTo>
                  <a:cubicBezTo>
                    <a:pt x="1" y="11667"/>
                    <a:pt x="3374" y="15040"/>
                    <a:pt x="7520" y="15040"/>
                  </a:cubicBezTo>
                  <a:cubicBezTo>
                    <a:pt x="11667" y="15040"/>
                    <a:pt x="15040" y="11667"/>
                    <a:pt x="15040" y="7520"/>
                  </a:cubicBezTo>
                  <a:cubicBezTo>
                    <a:pt x="15040" y="3374"/>
                    <a:pt x="11667" y="1"/>
                    <a:pt x="752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884" name="Google Shape;365;p28"/>
            <p:cNvGrpSpPr/>
            <p:nvPr/>
          </p:nvGrpSpPr>
          <p:grpSpPr>
            <a:xfrm>
              <a:off x="5674680" y="2186280"/>
              <a:ext cx="1765080" cy="1458720"/>
              <a:chOff x="5674680" y="2186280"/>
              <a:chExt cx="1765080" cy="1458720"/>
            </a:xfrm>
          </p:grpSpPr>
          <p:sp>
            <p:nvSpPr>
              <p:cNvPr id="885" name="Google Shape;366;p28"/>
              <p:cNvSpPr/>
              <p:nvPr/>
            </p:nvSpPr>
            <p:spPr>
              <a:xfrm rot="666600">
                <a:off x="6439680" y="35640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65" y="60"/>
                      <a:pt x="1" y="314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8" y="953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6" name="Google Shape;367;p28"/>
              <p:cNvSpPr/>
              <p:nvPr/>
            </p:nvSpPr>
            <p:spPr>
              <a:xfrm rot="666600">
                <a:off x="6136560" y="35622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49" y="4"/>
                      <a:pt x="419" y="9"/>
                    </a:cubicBezTo>
                    <a:cubicBezTo>
                      <a:pt x="165" y="60"/>
                      <a:pt x="0" y="314"/>
                      <a:pt x="38" y="567"/>
                    </a:cubicBezTo>
                    <a:cubicBezTo>
                      <a:pt x="83" y="792"/>
                      <a:pt x="287" y="956"/>
                      <a:pt x="508" y="956"/>
                    </a:cubicBezTo>
                    <a:cubicBezTo>
                      <a:pt x="537" y="956"/>
                      <a:pt x="567" y="954"/>
                      <a:pt x="596" y="948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7" name="Google Shape;368;p28"/>
              <p:cNvSpPr/>
              <p:nvPr/>
            </p:nvSpPr>
            <p:spPr>
              <a:xfrm rot="666600">
                <a:off x="6287760" y="35632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20" y="1"/>
                    </a:moveTo>
                    <a:cubicBezTo>
                      <a:pt x="491" y="1"/>
                      <a:pt x="461" y="3"/>
                      <a:pt x="432" y="9"/>
                    </a:cubicBezTo>
                    <a:cubicBezTo>
                      <a:pt x="179" y="60"/>
                      <a:pt x="1" y="314"/>
                      <a:pt x="52" y="567"/>
                    </a:cubicBezTo>
                    <a:cubicBezTo>
                      <a:pt x="97" y="792"/>
                      <a:pt x="300" y="956"/>
                      <a:pt x="522" y="956"/>
                    </a:cubicBezTo>
                    <a:cubicBezTo>
                      <a:pt x="551" y="956"/>
                      <a:pt x="580" y="953"/>
                      <a:pt x="610" y="948"/>
                    </a:cubicBezTo>
                    <a:cubicBezTo>
                      <a:pt x="863" y="897"/>
                      <a:pt x="1041" y="643"/>
                      <a:pt x="990" y="390"/>
                    </a:cubicBezTo>
                    <a:cubicBezTo>
                      <a:pt x="945" y="165"/>
                      <a:pt x="742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8" name="Google Shape;369;p28"/>
              <p:cNvSpPr/>
              <p:nvPr/>
            </p:nvSpPr>
            <p:spPr>
              <a:xfrm rot="666600">
                <a:off x="5984280" y="35614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04" y="0"/>
                    </a:moveTo>
                    <a:cubicBezTo>
                      <a:pt x="480" y="0"/>
                      <a:pt x="456" y="2"/>
                      <a:pt x="432" y="5"/>
                    </a:cubicBezTo>
                    <a:cubicBezTo>
                      <a:pt x="165" y="56"/>
                      <a:pt x="1" y="310"/>
                      <a:pt x="51" y="563"/>
                    </a:cubicBezTo>
                    <a:cubicBezTo>
                      <a:pt x="96" y="788"/>
                      <a:pt x="290" y="952"/>
                      <a:pt x="518" y="952"/>
                    </a:cubicBezTo>
                    <a:cubicBezTo>
                      <a:pt x="548" y="952"/>
                      <a:pt x="578" y="950"/>
                      <a:pt x="609" y="944"/>
                    </a:cubicBezTo>
                    <a:cubicBezTo>
                      <a:pt x="863" y="893"/>
                      <a:pt x="1028" y="639"/>
                      <a:pt x="977" y="386"/>
                    </a:cubicBezTo>
                    <a:cubicBezTo>
                      <a:pt x="931" y="157"/>
                      <a:pt x="730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9" name="Google Shape;370;p28"/>
              <p:cNvSpPr/>
              <p:nvPr/>
            </p:nvSpPr>
            <p:spPr>
              <a:xfrm rot="666600">
                <a:off x="5680080" y="355968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4">
                    <a:moveTo>
                      <a:pt x="505" y="0"/>
                    </a:moveTo>
                    <a:cubicBezTo>
                      <a:pt x="480" y="0"/>
                      <a:pt x="456" y="2"/>
                      <a:pt x="432" y="6"/>
                    </a:cubicBezTo>
                    <a:cubicBezTo>
                      <a:pt x="178" y="56"/>
                      <a:pt x="0" y="310"/>
                      <a:pt x="51" y="564"/>
                    </a:cubicBezTo>
                    <a:cubicBezTo>
                      <a:pt x="96" y="797"/>
                      <a:pt x="297" y="953"/>
                      <a:pt x="517" y="953"/>
                    </a:cubicBezTo>
                    <a:cubicBezTo>
                      <a:pt x="547" y="953"/>
                      <a:pt x="578" y="950"/>
                      <a:pt x="609" y="944"/>
                    </a:cubicBezTo>
                    <a:cubicBezTo>
                      <a:pt x="863" y="893"/>
                      <a:pt x="1040" y="652"/>
                      <a:pt x="989" y="386"/>
                    </a:cubicBezTo>
                    <a:cubicBezTo>
                      <a:pt x="944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0" name="Google Shape;371;p28"/>
              <p:cNvSpPr/>
              <p:nvPr/>
            </p:nvSpPr>
            <p:spPr>
              <a:xfrm rot="666600">
                <a:off x="5832000" y="35604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4">
                    <a:moveTo>
                      <a:pt x="505" y="0"/>
                    </a:moveTo>
                    <a:cubicBezTo>
                      <a:pt x="481" y="0"/>
                      <a:pt x="457" y="2"/>
                      <a:pt x="432" y="6"/>
                    </a:cubicBezTo>
                    <a:cubicBezTo>
                      <a:pt x="166" y="56"/>
                      <a:pt x="1" y="310"/>
                      <a:pt x="52" y="563"/>
                    </a:cubicBezTo>
                    <a:cubicBezTo>
                      <a:pt x="96" y="797"/>
                      <a:pt x="288" y="953"/>
                      <a:pt x="514" y="953"/>
                    </a:cubicBezTo>
                    <a:cubicBezTo>
                      <a:pt x="545" y="953"/>
                      <a:pt x="577" y="950"/>
                      <a:pt x="610" y="944"/>
                    </a:cubicBezTo>
                    <a:cubicBezTo>
                      <a:pt x="863" y="893"/>
                      <a:pt x="1028" y="652"/>
                      <a:pt x="990" y="386"/>
                    </a:cubicBezTo>
                    <a:cubicBezTo>
                      <a:pt x="944" y="157"/>
                      <a:pt x="733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1" name="Google Shape;372;p28"/>
              <p:cNvSpPr/>
              <p:nvPr/>
            </p:nvSpPr>
            <p:spPr>
              <a:xfrm rot="666600">
                <a:off x="7351920" y="3570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0"/>
                      <a:pt x="0" y="301"/>
                      <a:pt x="38" y="568"/>
                    </a:cubicBezTo>
                    <a:cubicBezTo>
                      <a:pt x="83" y="790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5"/>
                    </a:cubicBezTo>
                    <a:cubicBezTo>
                      <a:pt x="863" y="897"/>
                      <a:pt x="1027" y="644"/>
                      <a:pt x="977" y="390"/>
                    </a:cubicBezTo>
                    <a:cubicBezTo>
                      <a:pt x="932" y="156"/>
                      <a:pt x="741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2" name="Google Shape;373;p28"/>
              <p:cNvSpPr/>
              <p:nvPr/>
            </p:nvSpPr>
            <p:spPr>
              <a:xfrm rot="666600">
                <a:off x="7047360" y="35683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3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61"/>
                      <a:pt x="0" y="302"/>
                      <a:pt x="51" y="568"/>
                    </a:cubicBezTo>
                    <a:cubicBezTo>
                      <a:pt x="97" y="797"/>
                      <a:pt x="298" y="954"/>
                      <a:pt x="533" y="954"/>
                    </a:cubicBezTo>
                    <a:cubicBezTo>
                      <a:pt x="558" y="954"/>
                      <a:pt x="583" y="952"/>
                      <a:pt x="609" y="948"/>
                    </a:cubicBezTo>
                    <a:cubicBezTo>
                      <a:pt x="862" y="897"/>
                      <a:pt x="1027" y="644"/>
                      <a:pt x="989" y="390"/>
                    </a:cubicBezTo>
                    <a:cubicBezTo>
                      <a:pt x="945" y="156"/>
                      <a:pt x="744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3" name="Google Shape;374;p28"/>
              <p:cNvSpPr/>
              <p:nvPr/>
            </p:nvSpPr>
            <p:spPr>
              <a:xfrm rot="666600">
                <a:off x="7199640" y="35694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6" y="61"/>
                      <a:pt x="1" y="301"/>
                      <a:pt x="51" y="568"/>
                    </a:cubicBezTo>
                    <a:cubicBezTo>
                      <a:pt x="96" y="790"/>
                      <a:pt x="287" y="945"/>
                      <a:pt x="505" y="945"/>
                    </a:cubicBezTo>
                    <a:cubicBezTo>
                      <a:pt x="535" y="945"/>
                      <a:pt x="566" y="942"/>
                      <a:pt x="597" y="935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4" name="Google Shape;375;p28"/>
              <p:cNvSpPr/>
              <p:nvPr/>
            </p:nvSpPr>
            <p:spPr>
              <a:xfrm rot="666600">
                <a:off x="6895440" y="35676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60"/>
                      <a:pt x="1" y="301"/>
                      <a:pt x="51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0" y="953"/>
                      <a:pt x="585" y="951"/>
                      <a:pt x="609" y="947"/>
                    </a:cubicBezTo>
                    <a:cubicBezTo>
                      <a:pt x="863" y="897"/>
                      <a:pt x="1040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5" name="Google Shape;376;p28"/>
              <p:cNvSpPr/>
              <p:nvPr/>
            </p:nvSpPr>
            <p:spPr>
              <a:xfrm rot="666600">
                <a:off x="6591960" y="35650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8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32" y="165"/>
                      <a:pt x="738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6" name="Google Shape;377;p28"/>
              <p:cNvSpPr/>
              <p:nvPr/>
            </p:nvSpPr>
            <p:spPr>
              <a:xfrm rot="666600">
                <a:off x="6744240" y="35661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39" y="567"/>
                    </a:cubicBezTo>
                    <a:cubicBezTo>
                      <a:pt x="84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7" y="947"/>
                    </a:cubicBezTo>
                    <a:cubicBezTo>
                      <a:pt x="863" y="897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7" name="Google Shape;378;p28"/>
              <p:cNvSpPr/>
              <p:nvPr/>
            </p:nvSpPr>
            <p:spPr>
              <a:xfrm rot="666600">
                <a:off x="6440760" y="34124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5" y="0"/>
                    </a:moveTo>
                    <a:cubicBezTo>
                      <a:pt x="480" y="0"/>
                      <a:pt x="456" y="2"/>
                      <a:pt x="432" y="6"/>
                    </a:cubicBezTo>
                    <a:cubicBezTo>
                      <a:pt x="165" y="56"/>
                      <a:pt x="0" y="310"/>
                      <a:pt x="51" y="564"/>
                    </a:cubicBezTo>
                    <a:cubicBezTo>
                      <a:pt x="96" y="798"/>
                      <a:pt x="287" y="953"/>
                      <a:pt x="513" y="953"/>
                    </a:cubicBezTo>
                    <a:cubicBezTo>
                      <a:pt x="545" y="953"/>
                      <a:pt x="577" y="950"/>
                      <a:pt x="609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42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8" name="Google Shape;379;p28"/>
              <p:cNvSpPr/>
              <p:nvPr/>
            </p:nvSpPr>
            <p:spPr>
              <a:xfrm rot="666600">
                <a:off x="6137280" y="34110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3" y="0"/>
                      <a:pt x="451" y="3"/>
                      <a:pt x="418" y="10"/>
                    </a:cubicBezTo>
                    <a:cubicBezTo>
                      <a:pt x="165" y="48"/>
                      <a:pt x="0" y="301"/>
                      <a:pt x="38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50" y="884"/>
                      <a:pt x="1027" y="644"/>
                      <a:pt x="976" y="377"/>
                    </a:cubicBezTo>
                    <a:cubicBezTo>
                      <a:pt x="932" y="155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9" name="Google Shape;380;p28"/>
              <p:cNvSpPr/>
              <p:nvPr/>
            </p:nvSpPr>
            <p:spPr>
              <a:xfrm rot="666600">
                <a:off x="6288480" y="341208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47"/>
                      <a:pt x="1" y="301"/>
                      <a:pt x="52" y="555"/>
                    </a:cubicBezTo>
                    <a:cubicBezTo>
                      <a:pt x="96" y="789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84"/>
                      <a:pt x="1041" y="643"/>
                      <a:pt x="990" y="377"/>
                    </a:cubicBezTo>
                    <a:cubicBezTo>
                      <a:pt x="945" y="154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0" name="Google Shape;381;p28"/>
              <p:cNvSpPr/>
              <p:nvPr/>
            </p:nvSpPr>
            <p:spPr>
              <a:xfrm rot="666600">
                <a:off x="5985360" y="34099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4" y="0"/>
                      <a:pt x="451" y="3"/>
                      <a:pt x="419" y="10"/>
                    </a:cubicBezTo>
                    <a:cubicBezTo>
                      <a:pt x="165" y="48"/>
                      <a:pt x="0" y="301"/>
                      <a:pt x="51" y="555"/>
                    </a:cubicBezTo>
                    <a:cubicBezTo>
                      <a:pt x="96" y="789"/>
                      <a:pt x="287" y="944"/>
                      <a:pt x="505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5"/>
                      <a:pt x="1028" y="644"/>
                      <a:pt x="977" y="377"/>
                    </a:cubicBezTo>
                    <a:cubicBezTo>
                      <a:pt x="932" y="155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1" name="Google Shape;382;p28"/>
              <p:cNvSpPr/>
              <p:nvPr/>
            </p:nvSpPr>
            <p:spPr>
              <a:xfrm rot="666600">
                <a:off x="5681160" y="34081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5"/>
                    </a:cubicBezTo>
                    <a:cubicBezTo>
                      <a:pt x="863" y="885"/>
                      <a:pt x="1040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2" name="Google Shape;383;p28"/>
              <p:cNvSpPr/>
              <p:nvPr/>
            </p:nvSpPr>
            <p:spPr>
              <a:xfrm rot="666600">
                <a:off x="5833080" y="34088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6" y="60"/>
                      <a:pt x="1" y="301"/>
                      <a:pt x="52" y="555"/>
                    </a:cubicBezTo>
                    <a:cubicBezTo>
                      <a:pt x="96" y="789"/>
                      <a:pt x="287" y="944"/>
                      <a:pt x="514" y="944"/>
                    </a:cubicBezTo>
                    <a:cubicBezTo>
                      <a:pt x="545" y="944"/>
                      <a:pt x="577" y="942"/>
                      <a:pt x="610" y="935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44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3" name="Google Shape;384;p28"/>
              <p:cNvSpPr/>
              <p:nvPr/>
            </p:nvSpPr>
            <p:spPr>
              <a:xfrm rot="666600">
                <a:off x="7353000" y="34182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49" y="3"/>
                      <a:pt x="419" y="9"/>
                    </a:cubicBezTo>
                    <a:cubicBezTo>
                      <a:pt x="165" y="60"/>
                      <a:pt x="0" y="313"/>
                      <a:pt x="38" y="567"/>
                    </a:cubicBezTo>
                    <a:cubicBezTo>
                      <a:pt x="83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50" y="897"/>
                      <a:pt x="1027" y="643"/>
                      <a:pt x="977" y="390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4" name="Google Shape;385;p28"/>
              <p:cNvSpPr/>
              <p:nvPr/>
            </p:nvSpPr>
            <p:spPr>
              <a:xfrm rot="666600">
                <a:off x="7048440" y="34160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0" y="3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6" y="792"/>
                      <a:pt x="289" y="956"/>
                      <a:pt x="518" y="956"/>
                    </a:cubicBezTo>
                    <a:cubicBezTo>
                      <a:pt x="547" y="956"/>
                      <a:pt x="578" y="954"/>
                      <a:pt x="609" y="948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43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5" name="Google Shape;386;p28"/>
              <p:cNvSpPr/>
              <p:nvPr/>
            </p:nvSpPr>
            <p:spPr>
              <a:xfrm rot="666600">
                <a:off x="7200720" y="34171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3"/>
                      <a:pt x="419" y="9"/>
                    </a:cubicBezTo>
                    <a:cubicBezTo>
                      <a:pt x="165" y="60"/>
                      <a:pt x="1" y="314"/>
                      <a:pt x="51" y="567"/>
                    </a:cubicBezTo>
                    <a:cubicBezTo>
                      <a:pt x="96" y="791"/>
                      <a:pt x="290" y="956"/>
                      <a:pt x="509" y="956"/>
                    </a:cubicBezTo>
                    <a:cubicBezTo>
                      <a:pt x="538" y="956"/>
                      <a:pt x="567" y="953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6" name="Google Shape;387;p28"/>
              <p:cNvSpPr/>
              <p:nvPr/>
            </p:nvSpPr>
            <p:spPr>
              <a:xfrm rot="666600">
                <a:off x="6896520" y="341532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6" y="792"/>
                      <a:pt x="300" y="956"/>
                      <a:pt x="522" y="956"/>
                    </a:cubicBezTo>
                    <a:cubicBezTo>
                      <a:pt x="551" y="956"/>
                      <a:pt x="580" y="954"/>
                      <a:pt x="609" y="948"/>
                    </a:cubicBezTo>
                    <a:cubicBezTo>
                      <a:pt x="863" y="897"/>
                      <a:pt x="1040" y="643"/>
                      <a:pt x="990" y="390"/>
                    </a:cubicBezTo>
                    <a:cubicBezTo>
                      <a:pt x="945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7" name="Google Shape;388;p28"/>
              <p:cNvSpPr/>
              <p:nvPr/>
            </p:nvSpPr>
            <p:spPr>
              <a:xfrm rot="666600">
                <a:off x="6593040" y="3413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8" y="6"/>
                    </a:cubicBezTo>
                    <a:cubicBezTo>
                      <a:pt x="165" y="56"/>
                      <a:pt x="0" y="310"/>
                      <a:pt x="51" y="564"/>
                    </a:cubicBezTo>
                    <a:cubicBezTo>
                      <a:pt x="96" y="788"/>
                      <a:pt x="289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2" y="893"/>
                      <a:pt x="1027" y="652"/>
                      <a:pt x="976" y="386"/>
                    </a:cubicBezTo>
                    <a:cubicBezTo>
                      <a:pt x="931" y="157"/>
                      <a:pt x="72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8" name="Google Shape;389;p28"/>
              <p:cNvSpPr/>
              <p:nvPr/>
            </p:nvSpPr>
            <p:spPr>
              <a:xfrm rot="666600">
                <a:off x="6744960" y="34146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5" y="2"/>
                      <a:pt x="419" y="5"/>
                    </a:cubicBezTo>
                    <a:cubicBezTo>
                      <a:pt x="165" y="56"/>
                      <a:pt x="1" y="310"/>
                      <a:pt x="39" y="563"/>
                    </a:cubicBezTo>
                    <a:cubicBezTo>
                      <a:pt x="83" y="788"/>
                      <a:pt x="287" y="952"/>
                      <a:pt x="509" y="952"/>
                    </a:cubicBezTo>
                    <a:cubicBezTo>
                      <a:pt x="538" y="952"/>
                      <a:pt x="567" y="950"/>
                      <a:pt x="597" y="944"/>
                    </a:cubicBezTo>
                    <a:cubicBezTo>
                      <a:pt x="850" y="893"/>
                      <a:pt x="1028" y="639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09" name="Google Shape;390;p28"/>
              <p:cNvSpPr/>
              <p:nvPr/>
            </p:nvSpPr>
            <p:spPr>
              <a:xfrm rot="666600">
                <a:off x="6441840" y="32608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61"/>
                      <a:pt x="0" y="301"/>
                      <a:pt x="51" y="555"/>
                    </a:cubicBezTo>
                    <a:cubicBezTo>
                      <a:pt x="96" y="789"/>
                      <a:pt x="287" y="945"/>
                      <a:pt x="513" y="945"/>
                    </a:cubicBezTo>
                    <a:cubicBezTo>
                      <a:pt x="545" y="945"/>
                      <a:pt x="577" y="942"/>
                      <a:pt x="609" y="935"/>
                    </a:cubicBezTo>
                    <a:cubicBezTo>
                      <a:pt x="863" y="885"/>
                      <a:pt x="1027" y="644"/>
                      <a:pt x="977" y="390"/>
                    </a:cubicBezTo>
                    <a:cubicBezTo>
                      <a:pt x="943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0" name="Google Shape;391;p28"/>
              <p:cNvSpPr/>
              <p:nvPr/>
            </p:nvSpPr>
            <p:spPr>
              <a:xfrm rot="666600">
                <a:off x="6138360" y="3258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6" y="61"/>
                      <a:pt x="1" y="302"/>
                      <a:pt x="39" y="568"/>
                    </a:cubicBezTo>
                    <a:cubicBezTo>
                      <a:pt x="83" y="791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7" y="936"/>
                    </a:cubicBezTo>
                    <a:cubicBezTo>
                      <a:pt x="850" y="898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1" name="Google Shape;392;p28"/>
              <p:cNvSpPr/>
              <p:nvPr/>
            </p:nvSpPr>
            <p:spPr>
              <a:xfrm rot="666600">
                <a:off x="6289560" y="32598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61"/>
                      <a:pt x="1" y="302"/>
                      <a:pt x="52" y="568"/>
                    </a:cubicBezTo>
                    <a:cubicBezTo>
                      <a:pt x="96" y="790"/>
                      <a:pt x="297" y="945"/>
                      <a:pt x="517" y="945"/>
                    </a:cubicBezTo>
                    <a:cubicBezTo>
                      <a:pt x="548" y="945"/>
                      <a:pt x="579" y="942"/>
                      <a:pt x="609" y="936"/>
                    </a:cubicBezTo>
                    <a:cubicBezTo>
                      <a:pt x="863" y="885"/>
                      <a:pt x="1028" y="644"/>
                      <a:pt x="990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2" name="Google Shape;393;p28"/>
              <p:cNvSpPr/>
              <p:nvPr/>
            </p:nvSpPr>
            <p:spPr>
              <a:xfrm rot="666600">
                <a:off x="5986440" y="3257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1"/>
                      <a:pt x="0" y="302"/>
                      <a:pt x="51" y="568"/>
                    </a:cubicBezTo>
                    <a:cubicBezTo>
                      <a:pt x="84" y="791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6"/>
                    </a:cubicBezTo>
                    <a:cubicBezTo>
                      <a:pt x="863" y="898"/>
                      <a:pt x="1027" y="644"/>
                      <a:pt x="977" y="390"/>
                    </a:cubicBezTo>
                    <a:cubicBezTo>
                      <a:pt x="932" y="157"/>
                      <a:pt x="741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3" name="Google Shape;394;p28"/>
              <p:cNvSpPr/>
              <p:nvPr/>
            </p:nvSpPr>
            <p:spPr>
              <a:xfrm rot="666600">
                <a:off x="5682240" y="325584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3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7" y="796"/>
                      <a:pt x="308" y="953"/>
                      <a:pt x="536" y="953"/>
                    </a:cubicBezTo>
                    <a:cubicBezTo>
                      <a:pt x="560" y="953"/>
                      <a:pt x="584" y="951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4" name="Google Shape;395;p28"/>
              <p:cNvSpPr/>
              <p:nvPr/>
            </p:nvSpPr>
            <p:spPr>
              <a:xfrm rot="666600">
                <a:off x="5834160" y="32565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6" y="61"/>
                      <a:pt x="1" y="302"/>
                      <a:pt x="52" y="568"/>
                    </a:cubicBezTo>
                    <a:cubicBezTo>
                      <a:pt x="97" y="797"/>
                      <a:pt x="298" y="954"/>
                      <a:pt x="533" y="954"/>
                    </a:cubicBezTo>
                    <a:cubicBezTo>
                      <a:pt x="558" y="954"/>
                      <a:pt x="584" y="952"/>
                      <a:pt x="609" y="948"/>
                    </a:cubicBezTo>
                    <a:cubicBezTo>
                      <a:pt x="863" y="898"/>
                      <a:pt x="1028" y="644"/>
                      <a:pt x="977" y="391"/>
                    </a:cubicBezTo>
                    <a:cubicBezTo>
                      <a:pt x="944" y="157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5" name="Google Shape;396;p28"/>
              <p:cNvSpPr/>
              <p:nvPr/>
            </p:nvSpPr>
            <p:spPr>
              <a:xfrm rot="666600">
                <a:off x="7353720" y="32662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2" y="0"/>
                    </a:moveTo>
                    <a:cubicBezTo>
                      <a:pt x="467" y="0"/>
                      <a:pt x="443" y="2"/>
                      <a:pt x="419" y="6"/>
                    </a:cubicBezTo>
                    <a:cubicBezTo>
                      <a:pt x="165" y="56"/>
                      <a:pt x="0" y="310"/>
                      <a:pt x="38" y="564"/>
                    </a:cubicBezTo>
                    <a:cubicBezTo>
                      <a:pt x="83" y="788"/>
                      <a:pt x="287" y="953"/>
                      <a:pt x="508" y="953"/>
                    </a:cubicBezTo>
                    <a:cubicBezTo>
                      <a:pt x="537" y="953"/>
                      <a:pt x="567" y="950"/>
                      <a:pt x="596" y="944"/>
                    </a:cubicBezTo>
                    <a:cubicBezTo>
                      <a:pt x="850" y="893"/>
                      <a:pt x="1027" y="640"/>
                      <a:pt x="976" y="386"/>
                    </a:cubicBezTo>
                    <a:cubicBezTo>
                      <a:pt x="931" y="157"/>
                      <a:pt x="719" y="0"/>
                      <a:pt x="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6" name="Google Shape;397;p28"/>
              <p:cNvSpPr/>
              <p:nvPr/>
            </p:nvSpPr>
            <p:spPr>
              <a:xfrm rot="666600">
                <a:off x="7049520" y="32641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4">
                    <a:moveTo>
                      <a:pt x="505" y="0"/>
                    </a:moveTo>
                    <a:cubicBezTo>
                      <a:pt x="481" y="0"/>
                      <a:pt x="457" y="2"/>
                      <a:pt x="432" y="6"/>
                    </a:cubicBezTo>
                    <a:cubicBezTo>
                      <a:pt x="166" y="56"/>
                      <a:pt x="1" y="310"/>
                      <a:pt x="52" y="564"/>
                    </a:cubicBezTo>
                    <a:cubicBezTo>
                      <a:pt x="96" y="798"/>
                      <a:pt x="288" y="953"/>
                      <a:pt x="514" y="953"/>
                    </a:cubicBezTo>
                    <a:cubicBezTo>
                      <a:pt x="545" y="953"/>
                      <a:pt x="577" y="950"/>
                      <a:pt x="610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43" y="157"/>
                      <a:pt x="733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7" name="Google Shape;398;p28"/>
              <p:cNvSpPr/>
              <p:nvPr/>
            </p:nvSpPr>
            <p:spPr>
              <a:xfrm rot="666600">
                <a:off x="7201800" y="32652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5" y="2"/>
                      <a:pt x="419" y="6"/>
                    </a:cubicBezTo>
                    <a:cubicBezTo>
                      <a:pt x="165" y="56"/>
                      <a:pt x="1" y="310"/>
                      <a:pt x="51" y="564"/>
                    </a:cubicBezTo>
                    <a:cubicBezTo>
                      <a:pt x="85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8" name="Google Shape;399;p28"/>
              <p:cNvSpPr/>
              <p:nvPr/>
            </p:nvSpPr>
            <p:spPr>
              <a:xfrm rot="666600">
                <a:off x="6897240" y="32641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6" y="789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84"/>
                      <a:pt x="1040" y="644"/>
                      <a:pt x="989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19" name="Google Shape;400;p28"/>
              <p:cNvSpPr/>
              <p:nvPr/>
            </p:nvSpPr>
            <p:spPr>
              <a:xfrm rot="666600">
                <a:off x="6593760" y="32619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6" y="60"/>
                      <a:pt x="1" y="301"/>
                      <a:pt x="52" y="555"/>
                    </a:cubicBezTo>
                    <a:cubicBezTo>
                      <a:pt x="85" y="789"/>
                      <a:pt x="285" y="945"/>
                      <a:pt x="505" y="945"/>
                    </a:cubicBezTo>
                    <a:cubicBezTo>
                      <a:pt x="535" y="945"/>
                      <a:pt x="566" y="942"/>
                      <a:pt x="597" y="935"/>
                    </a:cubicBezTo>
                    <a:cubicBezTo>
                      <a:pt x="863" y="885"/>
                      <a:pt x="1028" y="644"/>
                      <a:pt x="977" y="377"/>
                    </a:cubicBezTo>
                    <a:cubicBezTo>
                      <a:pt x="933" y="155"/>
                      <a:pt x="742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0" name="Google Shape;401;p28"/>
              <p:cNvSpPr/>
              <p:nvPr/>
            </p:nvSpPr>
            <p:spPr>
              <a:xfrm rot="666600">
                <a:off x="6746040" y="32630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1" y="0"/>
                    </a:moveTo>
                    <a:cubicBezTo>
                      <a:pt x="481" y="0"/>
                      <a:pt x="450" y="3"/>
                      <a:pt x="419" y="10"/>
                    </a:cubicBezTo>
                    <a:cubicBezTo>
                      <a:pt x="165" y="48"/>
                      <a:pt x="0" y="301"/>
                      <a:pt x="39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50" y="885"/>
                      <a:pt x="1028" y="644"/>
                      <a:pt x="977" y="377"/>
                    </a:cubicBezTo>
                    <a:cubicBezTo>
                      <a:pt x="932" y="155"/>
                      <a:pt x="731" y="0"/>
                      <a:pt x="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1" name="Google Shape;402;p28"/>
              <p:cNvSpPr/>
              <p:nvPr/>
            </p:nvSpPr>
            <p:spPr>
              <a:xfrm rot="666600">
                <a:off x="6442920" y="31086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65" y="60"/>
                      <a:pt x="0" y="301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43" y="156"/>
                      <a:pt x="743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2" name="Google Shape;403;p28"/>
              <p:cNvSpPr/>
              <p:nvPr/>
            </p:nvSpPr>
            <p:spPr>
              <a:xfrm rot="666600">
                <a:off x="6138720" y="31068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19" y="1"/>
                    </a:moveTo>
                    <a:cubicBezTo>
                      <a:pt x="490" y="1"/>
                      <a:pt x="461" y="4"/>
                      <a:pt x="431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7" y="797"/>
                      <a:pt x="308" y="953"/>
                      <a:pt x="536" y="953"/>
                    </a:cubicBezTo>
                    <a:cubicBezTo>
                      <a:pt x="560" y="953"/>
                      <a:pt x="584" y="951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3" name="Google Shape;404;p28"/>
              <p:cNvSpPr/>
              <p:nvPr/>
            </p:nvSpPr>
            <p:spPr>
              <a:xfrm rot="666600">
                <a:off x="6290640" y="3107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78" y="60"/>
                      <a:pt x="1" y="301"/>
                      <a:pt x="51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0" y="953"/>
                      <a:pt x="585" y="951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4" name="Google Shape;405;p28"/>
              <p:cNvSpPr/>
              <p:nvPr/>
            </p:nvSpPr>
            <p:spPr>
              <a:xfrm rot="666600">
                <a:off x="5987520" y="31057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49" y="4"/>
                      <a:pt x="419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85" y="792"/>
                      <a:pt x="287" y="957"/>
                      <a:pt x="509" y="957"/>
                    </a:cubicBezTo>
                    <a:cubicBezTo>
                      <a:pt x="538" y="957"/>
                      <a:pt x="567" y="954"/>
                      <a:pt x="596" y="948"/>
                    </a:cubicBezTo>
                    <a:cubicBezTo>
                      <a:pt x="863" y="897"/>
                      <a:pt x="1027" y="644"/>
                      <a:pt x="977" y="390"/>
                    </a:cubicBezTo>
                    <a:cubicBezTo>
                      <a:pt x="932" y="166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5" name="Google Shape;406;p28"/>
              <p:cNvSpPr/>
              <p:nvPr/>
            </p:nvSpPr>
            <p:spPr>
              <a:xfrm rot="666600">
                <a:off x="5683320" y="31035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1" y="10"/>
                    </a:cubicBezTo>
                    <a:cubicBezTo>
                      <a:pt x="178" y="60"/>
                      <a:pt x="0" y="314"/>
                      <a:pt x="51" y="568"/>
                    </a:cubicBezTo>
                    <a:cubicBezTo>
                      <a:pt x="96" y="792"/>
                      <a:pt x="299" y="957"/>
                      <a:pt x="521" y="957"/>
                    </a:cubicBezTo>
                    <a:cubicBezTo>
                      <a:pt x="550" y="957"/>
                      <a:pt x="579" y="954"/>
                      <a:pt x="609" y="948"/>
                    </a:cubicBezTo>
                    <a:cubicBezTo>
                      <a:pt x="862" y="897"/>
                      <a:pt x="1027" y="644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6" name="Google Shape;407;p28"/>
              <p:cNvSpPr/>
              <p:nvPr/>
            </p:nvSpPr>
            <p:spPr>
              <a:xfrm rot="666600">
                <a:off x="5835240" y="31046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10"/>
                    </a:cubicBezTo>
                    <a:cubicBezTo>
                      <a:pt x="166" y="60"/>
                      <a:pt x="1" y="314"/>
                      <a:pt x="51" y="568"/>
                    </a:cubicBezTo>
                    <a:cubicBezTo>
                      <a:pt x="96" y="792"/>
                      <a:pt x="290" y="957"/>
                      <a:pt x="518" y="957"/>
                    </a:cubicBezTo>
                    <a:cubicBezTo>
                      <a:pt x="548" y="957"/>
                      <a:pt x="579" y="954"/>
                      <a:pt x="609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43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7" name="Google Shape;408;p28"/>
              <p:cNvSpPr/>
              <p:nvPr/>
            </p:nvSpPr>
            <p:spPr>
              <a:xfrm rot="666600">
                <a:off x="7354080" y="311508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5"/>
                    </a:cubicBezTo>
                    <a:cubicBezTo>
                      <a:pt x="863" y="885"/>
                      <a:pt x="1040" y="644"/>
                      <a:pt x="989" y="377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8" name="Google Shape;409;p28"/>
              <p:cNvSpPr/>
              <p:nvPr/>
            </p:nvSpPr>
            <p:spPr>
              <a:xfrm rot="666600">
                <a:off x="7050600" y="31125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6" y="61"/>
                      <a:pt x="1" y="302"/>
                      <a:pt x="52" y="555"/>
                    </a:cubicBezTo>
                    <a:cubicBezTo>
                      <a:pt x="96" y="789"/>
                      <a:pt x="287" y="945"/>
                      <a:pt x="514" y="945"/>
                    </a:cubicBezTo>
                    <a:cubicBezTo>
                      <a:pt x="545" y="945"/>
                      <a:pt x="577" y="942"/>
                      <a:pt x="610" y="936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9" name="Google Shape;410;p28"/>
              <p:cNvSpPr/>
              <p:nvPr/>
            </p:nvSpPr>
            <p:spPr>
              <a:xfrm rot="666600">
                <a:off x="7202520" y="3113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1"/>
                      <a:pt x="0" y="301"/>
                      <a:pt x="51" y="555"/>
                    </a:cubicBezTo>
                    <a:cubicBezTo>
                      <a:pt x="85" y="789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6" y="935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0" name="Google Shape;411;p28"/>
              <p:cNvSpPr/>
              <p:nvPr/>
            </p:nvSpPr>
            <p:spPr>
              <a:xfrm rot="666600">
                <a:off x="6898320" y="3111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1"/>
                      <a:pt x="0" y="302"/>
                      <a:pt x="51" y="568"/>
                    </a:cubicBezTo>
                    <a:cubicBezTo>
                      <a:pt x="96" y="791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6"/>
                    </a:cubicBezTo>
                    <a:cubicBezTo>
                      <a:pt x="863" y="898"/>
                      <a:pt x="1027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1" name="Google Shape;412;p28"/>
              <p:cNvSpPr/>
              <p:nvPr/>
            </p:nvSpPr>
            <p:spPr>
              <a:xfrm rot="666600">
                <a:off x="6595200" y="310968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15" y="0"/>
                    </a:moveTo>
                    <a:cubicBezTo>
                      <a:pt x="484" y="0"/>
                      <a:pt x="452" y="3"/>
                      <a:pt x="419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85" y="790"/>
                      <a:pt x="285" y="944"/>
                      <a:pt x="504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3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2" name="Google Shape;413;p28"/>
              <p:cNvSpPr/>
              <p:nvPr/>
            </p:nvSpPr>
            <p:spPr>
              <a:xfrm rot="666600">
                <a:off x="6746400" y="31107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61"/>
                      <a:pt x="1" y="302"/>
                      <a:pt x="51" y="568"/>
                    </a:cubicBezTo>
                    <a:cubicBezTo>
                      <a:pt x="96" y="791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6"/>
                    </a:cubicBezTo>
                    <a:cubicBezTo>
                      <a:pt x="863" y="898"/>
                      <a:pt x="1041" y="644"/>
                      <a:pt x="990" y="390"/>
                    </a:cubicBezTo>
                    <a:cubicBezTo>
                      <a:pt x="945" y="157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3" name="Google Shape;414;p28"/>
              <p:cNvSpPr/>
              <p:nvPr/>
            </p:nvSpPr>
            <p:spPr>
              <a:xfrm rot="666600">
                <a:off x="6444000" y="29566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8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59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2" y="896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4" name="Google Shape;415;p28"/>
              <p:cNvSpPr/>
              <p:nvPr/>
            </p:nvSpPr>
            <p:spPr>
              <a:xfrm rot="666600">
                <a:off x="6139800" y="29548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6">
                    <a:moveTo>
                      <a:pt x="519" y="0"/>
                    </a:moveTo>
                    <a:cubicBezTo>
                      <a:pt x="490" y="0"/>
                      <a:pt x="460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79" y="953"/>
                      <a:pt x="609" y="947"/>
                    </a:cubicBezTo>
                    <a:cubicBezTo>
                      <a:pt x="862" y="896"/>
                      <a:pt x="1040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5" name="Google Shape;416;p28"/>
              <p:cNvSpPr/>
              <p:nvPr/>
            </p:nvSpPr>
            <p:spPr>
              <a:xfrm rot="666600">
                <a:off x="6291720" y="29556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59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6"/>
                      <a:pt x="1028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6" name="Google Shape;417;p28"/>
              <p:cNvSpPr/>
              <p:nvPr/>
            </p:nvSpPr>
            <p:spPr>
              <a:xfrm rot="666600">
                <a:off x="5988600" y="29538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9" y="6"/>
                    </a:cubicBezTo>
                    <a:cubicBezTo>
                      <a:pt x="165" y="57"/>
                      <a:pt x="0" y="310"/>
                      <a:pt x="51" y="564"/>
                    </a:cubicBezTo>
                    <a:cubicBezTo>
                      <a:pt x="85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2" y="894"/>
                      <a:pt x="1027" y="640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7" name="Google Shape;418;p28"/>
              <p:cNvSpPr/>
              <p:nvPr/>
            </p:nvSpPr>
            <p:spPr>
              <a:xfrm rot="666600">
                <a:off x="5684040" y="29523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5" y="789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5"/>
                    </a:cubicBezTo>
                    <a:cubicBezTo>
                      <a:pt x="862" y="885"/>
                      <a:pt x="1027" y="644"/>
                      <a:pt x="989" y="378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8" name="Google Shape;419;p28"/>
              <p:cNvSpPr/>
              <p:nvPr/>
            </p:nvSpPr>
            <p:spPr>
              <a:xfrm rot="666600">
                <a:off x="5836320" y="29527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5" y="1"/>
                    </a:moveTo>
                    <a:cubicBezTo>
                      <a:pt x="480" y="1"/>
                      <a:pt x="456" y="2"/>
                      <a:pt x="432" y="6"/>
                    </a:cubicBezTo>
                    <a:cubicBezTo>
                      <a:pt x="165" y="57"/>
                      <a:pt x="1" y="310"/>
                      <a:pt x="51" y="564"/>
                    </a:cubicBezTo>
                    <a:cubicBezTo>
                      <a:pt x="96" y="788"/>
                      <a:pt x="290" y="953"/>
                      <a:pt x="518" y="953"/>
                    </a:cubicBezTo>
                    <a:cubicBezTo>
                      <a:pt x="548" y="953"/>
                      <a:pt x="578" y="950"/>
                      <a:pt x="609" y="944"/>
                    </a:cubicBezTo>
                    <a:cubicBezTo>
                      <a:pt x="863" y="894"/>
                      <a:pt x="1028" y="653"/>
                      <a:pt x="977" y="386"/>
                    </a:cubicBezTo>
                    <a:cubicBezTo>
                      <a:pt x="931" y="157"/>
                      <a:pt x="730" y="1"/>
                      <a:pt x="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39" name="Google Shape;420;p28"/>
              <p:cNvSpPr/>
              <p:nvPr/>
            </p:nvSpPr>
            <p:spPr>
              <a:xfrm rot="666600">
                <a:off x="7355160" y="2962800"/>
                <a:ext cx="74520" cy="6732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40" h="944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5" y="790"/>
                      <a:pt x="296" y="944"/>
                      <a:pt x="516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0" name="Google Shape;421;p28"/>
              <p:cNvSpPr/>
              <p:nvPr/>
            </p:nvSpPr>
            <p:spPr>
              <a:xfrm rot="666600">
                <a:off x="7051680" y="29606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0"/>
                    </a:moveTo>
                    <a:cubicBezTo>
                      <a:pt x="493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4" y="951"/>
                      <a:pt x="609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3" y="156"/>
                      <a:pt x="741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1" name="Google Shape;422;p28"/>
              <p:cNvSpPr/>
              <p:nvPr/>
            </p:nvSpPr>
            <p:spPr>
              <a:xfrm rot="666600">
                <a:off x="7203600" y="2961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9" y="9"/>
                    </a:cubicBezTo>
                    <a:cubicBezTo>
                      <a:pt x="165" y="60"/>
                      <a:pt x="0" y="301"/>
                      <a:pt x="38" y="567"/>
                    </a:cubicBezTo>
                    <a:cubicBezTo>
                      <a:pt x="83" y="790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2" name="Google Shape;423;p28"/>
              <p:cNvSpPr/>
              <p:nvPr/>
            </p:nvSpPr>
            <p:spPr>
              <a:xfrm rot="666600">
                <a:off x="6899400" y="29595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9" y="1"/>
                    </a:moveTo>
                    <a:cubicBezTo>
                      <a:pt x="490" y="1"/>
                      <a:pt x="461" y="4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7" y="797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8"/>
                    </a:cubicBezTo>
                    <a:cubicBezTo>
                      <a:pt x="862" y="897"/>
                      <a:pt x="1027" y="643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3" name="Google Shape;424;p28"/>
              <p:cNvSpPr/>
              <p:nvPr/>
            </p:nvSpPr>
            <p:spPr>
              <a:xfrm rot="666600">
                <a:off x="6595920" y="29577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4"/>
                      <a:pt x="419" y="10"/>
                    </a:cubicBezTo>
                    <a:cubicBezTo>
                      <a:pt x="166" y="60"/>
                      <a:pt x="1" y="314"/>
                      <a:pt x="39" y="568"/>
                    </a:cubicBezTo>
                    <a:cubicBezTo>
                      <a:pt x="84" y="792"/>
                      <a:pt x="287" y="957"/>
                      <a:pt x="509" y="957"/>
                    </a:cubicBezTo>
                    <a:cubicBezTo>
                      <a:pt x="538" y="957"/>
                      <a:pt x="567" y="954"/>
                      <a:pt x="597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2" y="166"/>
                      <a:pt x="739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4" name="Google Shape;425;p28"/>
              <p:cNvSpPr/>
              <p:nvPr/>
            </p:nvSpPr>
            <p:spPr>
              <a:xfrm rot="666600">
                <a:off x="6747480" y="295884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10"/>
                    </a:cubicBezTo>
                    <a:cubicBezTo>
                      <a:pt x="178" y="60"/>
                      <a:pt x="1" y="314"/>
                      <a:pt x="51" y="567"/>
                    </a:cubicBezTo>
                    <a:cubicBezTo>
                      <a:pt x="96" y="792"/>
                      <a:pt x="300" y="957"/>
                      <a:pt x="522" y="957"/>
                    </a:cubicBezTo>
                    <a:cubicBezTo>
                      <a:pt x="551" y="957"/>
                      <a:pt x="580" y="954"/>
                      <a:pt x="609" y="948"/>
                    </a:cubicBezTo>
                    <a:cubicBezTo>
                      <a:pt x="863" y="897"/>
                      <a:pt x="1040" y="644"/>
                      <a:pt x="990" y="390"/>
                    </a:cubicBezTo>
                    <a:cubicBezTo>
                      <a:pt x="945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5" name="Google Shape;426;p28"/>
              <p:cNvSpPr/>
              <p:nvPr/>
            </p:nvSpPr>
            <p:spPr>
              <a:xfrm rot="666600">
                <a:off x="6445080" y="28047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4" y="1"/>
                    </a:moveTo>
                    <a:cubicBezTo>
                      <a:pt x="480" y="1"/>
                      <a:pt x="456" y="2"/>
                      <a:pt x="431" y="6"/>
                    </a:cubicBezTo>
                    <a:cubicBezTo>
                      <a:pt x="165" y="57"/>
                      <a:pt x="0" y="310"/>
                      <a:pt x="51" y="564"/>
                    </a:cubicBezTo>
                    <a:cubicBezTo>
                      <a:pt x="95" y="798"/>
                      <a:pt x="287" y="954"/>
                      <a:pt x="504" y="954"/>
                    </a:cubicBezTo>
                    <a:cubicBezTo>
                      <a:pt x="535" y="954"/>
                      <a:pt x="565" y="951"/>
                      <a:pt x="596" y="944"/>
                    </a:cubicBezTo>
                    <a:cubicBezTo>
                      <a:pt x="862" y="894"/>
                      <a:pt x="1027" y="653"/>
                      <a:pt x="976" y="387"/>
                    </a:cubicBezTo>
                    <a:cubicBezTo>
                      <a:pt x="931" y="157"/>
                      <a:pt x="730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6" name="Google Shape;427;p28"/>
              <p:cNvSpPr/>
              <p:nvPr/>
            </p:nvSpPr>
            <p:spPr>
              <a:xfrm rot="666600">
                <a:off x="6140520" y="28033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5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48"/>
                      <a:pt x="1" y="302"/>
                      <a:pt x="52" y="555"/>
                    </a:cubicBezTo>
                    <a:cubicBezTo>
                      <a:pt x="96" y="789"/>
                      <a:pt x="297" y="945"/>
                      <a:pt x="518" y="945"/>
                    </a:cubicBezTo>
                    <a:cubicBezTo>
                      <a:pt x="548" y="945"/>
                      <a:pt x="579" y="942"/>
                      <a:pt x="610" y="936"/>
                    </a:cubicBezTo>
                    <a:cubicBezTo>
                      <a:pt x="863" y="885"/>
                      <a:pt x="1041" y="644"/>
                      <a:pt x="990" y="378"/>
                    </a:cubicBezTo>
                    <a:cubicBezTo>
                      <a:pt x="946" y="155"/>
                      <a:pt x="745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7" name="Google Shape;428;p28"/>
              <p:cNvSpPr/>
              <p:nvPr/>
            </p:nvSpPr>
            <p:spPr>
              <a:xfrm rot="666600">
                <a:off x="6292800" y="28040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5" y="48"/>
                      <a:pt x="1" y="302"/>
                      <a:pt x="51" y="555"/>
                    </a:cubicBezTo>
                    <a:cubicBezTo>
                      <a:pt x="96" y="789"/>
                      <a:pt x="287" y="945"/>
                      <a:pt x="514" y="945"/>
                    </a:cubicBezTo>
                    <a:cubicBezTo>
                      <a:pt x="545" y="945"/>
                      <a:pt x="577" y="942"/>
                      <a:pt x="609" y="936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44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8" name="Google Shape;429;p28"/>
              <p:cNvSpPr/>
              <p:nvPr/>
            </p:nvSpPr>
            <p:spPr>
              <a:xfrm rot="666600">
                <a:off x="5989320" y="28022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48"/>
                      <a:pt x="0" y="302"/>
                      <a:pt x="38" y="555"/>
                    </a:cubicBezTo>
                    <a:cubicBezTo>
                      <a:pt x="83" y="789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6"/>
                    </a:cubicBezTo>
                    <a:cubicBezTo>
                      <a:pt x="862" y="885"/>
                      <a:pt x="1027" y="644"/>
                      <a:pt x="976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49" name="Google Shape;430;p28"/>
              <p:cNvSpPr/>
              <p:nvPr/>
            </p:nvSpPr>
            <p:spPr>
              <a:xfrm rot="666600">
                <a:off x="5685120" y="2800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96" y="790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84"/>
                      <a:pt x="1028" y="643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0" name="Google Shape;431;p28"/>
              <p:cNvSpPr/>
              <p:nvPr/>
            </p:nvSpPr>
            <p:spPr>
              <a:xfrm rot="666600">
                <a:off x="5837400" y="280116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23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65" y="60"/>
                      <a:pt x="1" y="301"/>
                      <a:pt x="51" y="554"/>
                    </a:cubicBezTo>
                    <a:cubicBezTo>
                      <a:pt x="96" y="788"/>
                      <a:pt x="287" y="944"/>
                      <a:pt x="505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32" y="156"/>
                      <a:pt x="741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1" name="Google Shape;432;p28"/>
              <p:cNvSpPr/>
              <p:nvPr/>
            </p:nvSpPr>
            <p:spPr>
              <a:xfrm rot="666600">
                <a:off x="7355880" y="28108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7">
                    <a:moveTo>
                      <a:pt x="519" y="1"/>
                    </a:moveTo>
                    <a:cubicBezTo>
                      <a:pt x="490" y="1"/>
                      <a:pt x="461" y="4"/>
                      <a:pt x="431" y="10"/>
                    </a:cubicBezTo>
                    <a:cubicBezTo>
                      <a:pt x="178" y="60"/>
                      <a:pt x="0" y="314"/>
                      <a:pt x="51" y="568"/>
                    </a:cubicBezTo>
                    <a:cubicBezTo>
                      <a:pt x="96" y="792"/>
                      <a:pt x="299" y="957"/>
                      <a:pt x="521" y="957"/>
                    </a:cubicBezTo>
                    <a:cubicBezTo>
                      <a:pt x="550" y="957"/>
                      <a:pt x="579" y="954"/>
                      <a:pt x="609" y="948"/>
                    </a:cubicBezTo>
                    <a:cubicBezTo>
                      <a:pt x="862" y="897"/>
                      <a:pt x="1040" y="644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2" name="Google Shape;433;p28"/>
              <p:cNvSpPr/>
              <p:nvPr/>
            </p:nvSpPr>
            <p:spPr>
              <a:xfrm rot="666600">
                <a:off x="7052760" y="28087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0" y="956"/>
                    </a:cubicBezTo>
                    <a:cubicBezTo>
                      <a:pt x="538" y="956"/>
                      <a:pt x="567" y="953"/>
                      <a:pt x="597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3" name="Google Shape;434;p28"/>
              <p:cNvSpPr/>
              <p:nvPr/>
            </p:nvSpPr>
            <p:spPr>
              <a:xfrm rot="666600">
                <a:off x="7204680" y="28098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0" y="0"/>
                    </a:moveTo>
                    <a:cubicBezTo>
                      <a:pt x="480" y="0"/>
                      <a:pt x="449" y="3"/>
                      <a:pt x="419" y="9"/>
                    </a:cubicBezTo>
                    <a:cubicBezTo>
                      <a:pt x="165" y="59"/>
                      <a:pt x="0" y="313"/>
                      <a:pt x="38" y="567"/>
                    </a:cubicBezTo>
                    <a:cubicBezTo>
                      <a:pt x="83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3" y="896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4" name="Google Shape;435;p28"/>
              <p:cNvSpPr/>
              <p:nvPr/>
            </p:nvSpPr>
            <p:spPr>
              <a:xfrm rot="666600">
                <a:off x="6900480" y="28076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18" y="956"/>
                    </a:cubicBezTo>
                    <a:cubicBezTo>
                      <a:pt x="548" y="956"/>
                      <a:pt x="578" y="953"/>
                      <a:pt x="609" y="947"/>
                    </a:cubicBezTo>
                    <a:cubicBezTo>
                      <a:pt x="862" y="896"/>
                      <a:pt x="1027" y="643"/>
                      <a:pt x="976" y="389"/>
                    </a:cubicBezTo>
                    <a:cubicBezTo>
                      <a:pt x="943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5" name="Google Shape;436;p28"/>
              <p:cNvSpPr/>
              <p:nvPr/>
            </p:nvSpPr>
            <p:spPr>
              <a:xfrm rot="666600">
                <a:off x="6597000" y="28058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1"/>
                    </a:moveTo>
                    <a:cubicBezTo>
                      <a:pt x="470" y="1"/>
                      <a:pt x="445" y="2"/>
                      <a:pt x="419" y="6"/>
                    </a:cubicBezTo>
                    <a:cubicBezTo>
                      <a:pt x="166" y="57"/>
                      <a:pt x="1" y="310"/>
                      <a:pt x="39" y="564"/>
                    </a:cubicBezTo>
                    <a:cubicBezTo>
                      <a:pt x="84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7" y="944"/>
                    </a:cubicBezTo>
                    <a:cubicBezTo>
                      <a:pt x="863" y="894"/>
                      <a:pt x="1028" y="653"/>
                      <a:pt x="977" y="386"/>
                    </a:cubicBezTo>
                    <a:cubicBezTo>
                      <a:pt x="931" y="157"/>
                      <a:pt x="73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6" name="Google Shape;437;p28"/>
              <p:cNvSpPr/>
              <p:nvPr/>
            </p:nvSpPr>
            <p:spPr>
              <a:xfrm rot="666600">
                <a:off x="6748200" y="280692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05" y="1"/>
                    </a:moveTo>
                    <a:cubicBezTo>
                      <a:pt x="481" y="1"/>
                      <a:pt x="456" y="2"/>
                      <a:pt x="432" y="6"/>
                    </a:cubicBezTo>
                    <a:cubicBezTo>
                      <a:pt x="178" y="57"/>
                      <a:pt x="1" y="310"/>
                      <a:pt x="51" y="564"/>
                    </a:cubicBezTo>
                    <a:cubicBezTo>
                      <a:pt x="96" y="788"/>
                      <a:pt x="300" y="953"/>
                      <a:pt x="522" y="953"/>
                    </a:cubicBezTo>
                    <a:cubicBezTo>
                      <a:pt x="551" y="953"/>
                      <a:pt x="580" y="950"/>
                      <a:pt x="609" y="944"/>
                    </a:cubicBezTo>
                    <a:cubicBezTo>
                      <a:pt x="863" y="894"/>
                      <a:pt x="1040" y="640"/>
                      <a:pt x="990" y="386"/>
                    </a:cubicBezTo>
                    <a:cubicBezTo>
                      <a:pt x="944" y="157"/>
                      <a:pt x="732" y="1"/>
                      <a:pt x="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7" name="Google Shape;438;p28"/>
              <p:cNvSpPr/>
              <p:nvPr/>
            </p:nvSpPr>
            <p:spPr>
              <a:xfrm rot="666600">
                <a:off x="6445800" y="26532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8" y="9"/>
                    </a:cubicBezTo>
                    <a:cubicBezTo>
                      <a:pt x="165" y="60"/>
                      <a:pt x="0" y="301"/>
                      <a:pt x="51" y="555"/>
                    </a:cubicBezTo>
                    <a:cubicBezTo>
                      <a:pt x="95" y="788"/>
                      <a:pt x="287" y="944"/>
                      <a:pt x="504" y="944"/>
                    </a:cubicBezTo>
                    <a:cubicBezTo>
                      <a:pt x="535" y="944"/>
                      <a:pt x="565" y="941"/>
                      <a:pt x="596" y="935"/>
                    </a:cubicBezTo>
                    <a:cubicBezTo>
                      <a:pt x="862" y="884"/>
                      <a:pt x="1027" y="643"/>
                      <a:pt x="976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8" name="Google Shape;439;p28"/>
              <p:cNvSpPr/>
              <p:nvPr/>
            </p:nvSpPr>
            <p:spPr>
              <a:xfrm rot="666600">
                <a:off x="6141600" y="265140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60"/>
                      <a:pt x="1" y="301"/>
                      <a:pt x="52" y="567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97"/>
                      <a:pt x="1041" y="643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59" name="Google Shape;440;p28"/>
              <p:cNvSpPr/>
              <p:nvPr/>
            </p:nvSpPr>
            <p:spPr>
              <a:xfrm rot="666600">
                <a:off x="6293880" y="26521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65" y="60"/>
                      <a:pt x="0" y="301"/>
                      <a:pt x="51" y="567"/>
                    </a:cubicBezTo>
                    <a:cubicBezTo>
                      <a:pt x="96" y="790"/>
                      <a:pt x="287" y="944"/>
                      <a:pt x="513" y="944"/>
                    </a:cubicBezTo>
                    <a:cubicBezTo>
                      <a:pt x="544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43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0" name="Google Shape;441;p28"/>
              <p:cNvSpPr/>
              <p:nvPr/>
            </p:nvSpPr>
            <p:spPr>
              <a:xfrm rot="666600">
                <a:off x="5990400" y="26499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0"/>
                    </a:moveTo>
                    <a:cubicBezTo>
                      <a:pt x="484" y="0"/>
                      <a:pt x="452" y="3"/>
                      <a:pt x="419" y="10"/>
                    </a:cubicBezTo>
                    <a:cubicBezTo>
                      <a:pt x="166" y="60"/>
                      <a:pt x="1" y="301"/>
                      <a:pt x="39" y="567"/>
                    </a:cubicBezTo>
                    <a:cubicBezTo>
                      <a:pt x="84" y="790"/>
                      <a:pt x="284" y="944"/>
                      <a:pt x="505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51" y="897"/>
                      <a:pt x="1028" y="644"/>
                      <a:pt x="977" y="390"/>
                    </a:cubicBezTo>
                    <a:cubicBezTo>
                      <a:pt x="933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1" name="Google Shape;442;p28"/>
              <p:cNvSpPr/>
              <p:nvPr/>
            </p:nvSpPr>
            <p:spPr>
              <a:xfrm rot="666600">
                <a:off x="5686200" y="26481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59"/>
                      <a:pt x="1" y="300"/>
                      <a:pt x="52" y="567"/>
                    </a:cubicBezTo>
                    <a:cubicBezTo>
                      <a:pt x="97" y="796"/>
                      <a:pt x="299" y="952"/>
                      <a:pt x="533" y="952"/>
                    </a:cubicBezTo>
                    <a:cubicBezTo>
                      <a:pt x="558" y="952"/>
                      <a:pt x="584" y="951"/>
                      <a:pt x="610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44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2" name="Google Shape;443;p28"/>
              <p:cNvSpPr/>
              <p:nvPr/>
            </p:nvSpPr>
            <p:spPr>
              <a:xfrm rot="666600">
                <a:off x="5838120" y="2648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5" y="0"/>
                    </a:moveTo>
                    <a:cubicBezTo>
                      <a:pt x="483" y="0"/>
                      <a:pt x="451" y="3"/>
                      <a:pt x="419" y="10"/>
                    </a:cubicBezTo>
                    <a:cubicBezTo>
                      <a:pt x="165" y="60"/>
                      <a:pt x="0" y="301"/>
                      <a:pt x="51" y="568"/>
                    </a:cubicBezTo>
                    <a:cubicBezTo>
                      <a:pt x="86" y="797"/>
                      <a:pt x="296" y="953"/>
                      <a:pt x="523" y="953"/>
                    </a:cubicBezTo>
                    <a:cubicBezTo>
                      <a:pt x="548" y="953"/>
                      <a:pt x="572" y="952"/>
                      <a:pt x="596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2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3" name="Google Shape;444;p28"/>
              <p:cNvSpPr/>
              <p:nvPr/>
            </p:nvSpPr>
            <p:spPr>
              <a:xfrm rot="666600">
                <a:off x="7356960" y="265896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04" y="1"/>
                    </a:moveTo>
                    <a:cubicBezTo>
                      <a:pt x="480" y="1"/>
                      <a:pt x="456" y="2"/>
                      <a:pt x="431" y="6"/>
                    </a:cubicBezTo>
                    <a:cubicBezTo>
                      <a:pt x="178" y="57"/>
                      <a:pt x="0" y="310"/>
                      <a:pt x="51" y="564"/>
                    </a:cubicBezTo>
                    <a:cubicBezTo>
                      <a:pt x="96" y="788"/>
                      <a:pt x="299" y="953"/>
                      <a:pt x="521" y="953"/>
                    </a:cubicBezTo>
                    <a:cubicBezTo>
                      <a:pt x="550" y="953"/>
                      <a:pt x="579" y="950"/>
                      <a:pt x="609" y="944"/>
                    </a:cubicBezTo>
                    <a:cubicBezTo>
                      <a:pt x="862" y="894"/>
                      <a:pt x="1040" y="653"/>
                      <a:pt x="989" y="386"/>
                    </a:cubicBezTo>
                    <a:cubicBezTo>
                      <a:pt x="943" y="157"/>
                      <a:pt x="732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4" name="Google Shape;445;p28"/>
              <p:cNvSpPr/>
              <p:nvPr/>
            </p:nvSpPr>
            <p:spPr>
              <a:xfrm rot="666600">
                <a:off x="7053480" y="26571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5" y="48"/>
                      <a:pt x="1" y="302"/>
                      <a:pt x="51" y="555"/>
                    </a:cubicBezTo>
                    <a:cubicBezTo>
                      <a:pt x="85" y="789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7" y="936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5" name="Google Shape;446;p28"/>
              <p:cNvSpPr/>
              <p:nvPr/>
            </p:nvSpPr>
            <p:spPr>
              <a:xfrm rot="666600">
                <a:off x="7205760" y="2657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1"/>
                    </a:moveTo>
                    <a:cubicBezTo>
                      <a:pt x="470" y="1"/>
                      <a:pt x="444" y="2"/>
                      <a:pt x="419" y="6"/>
                    </a:cubicBezTo>
                    <a:cubicBezTo>
                      <a:pt x="165" y="57"/>
                      <a:pt x="0" y="310"/>
                      <a:pt x="38" y="564"/>
                    </a:cubicBezTo>
                    <a:cubicBezTo>
                      <a:pt x="83" y="798"/>
                      <a:pt x="284" y="954"/>
                      <a:pt x="504" y="954"/>
                    </a:cubicBezTo>
                    <a:cubicBezTo>
                      <a:pt x="534" y="954"/>
                      <a:pt x="565" y="951"/>
                      <a:pt x="596" y="944"/>
                    </a:cubicBezTo>
                    <a:cubicBezTo>
                      <a:pt x="850" y="894"/>
                      <a:pt x="1027" y="653"/>
                      <a:pt x="977" y="387"/>
                    </a:cubicBezTo>
                    <a:cubicBezTo>
                      <a:pt x="931" y="157"/>
                      <a:pt x="73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6" name="Google Shape;447;p28"/>
              <p:cNvSpPr/>
              <p:nvPr/>
            </p:nvSpPr>
            <p:spPr>
              <a:xfrm rot="666600">
                <a:off x="6901560" y="2656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48"/>
                      <a:pt x="0" y="302"/>
                      <a:pt x="51" y="555"/>
                    </a:cubicBezTo>
                    <a:cubicBezTo>
                      <a:pt x="95" y="789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6"/>
                    </a:cubicBezTo>
                    <a:cubicBezTo>
                      <a:pt x="862" y="885"/>
                      <a:pt x="1027" y="644"/>
                      <a:pt x="976" y="378"/>
                    </a:cubicBezTo>
                    <a:cubicBezTo>
                      <a:pt x="943" y="155"/>
                      <a:pt x="743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7" name="Google Shape;448;p28"/>
              <p:cNvSpPr/>
              <p:nvPr/>
            </p:nvSpPr>
            <p:spPr>
              <a:xfrm rot="666600">
                <a:off x="6598440" y="265428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15" y="0"/>
                    </a:moveTo>
                    <a:cubicBezTo>
                      <a:pt x="484" y="0"/>
                      <a:pt x="452" y="3"/>
                      <a:pt x="419" y="9"/>
                    </a:cubicBezTo>
                    <a:cubicBezTo>
                      <a:pt x="165" y="60"/>
                      <a:pt x="1" y="301"/>
                      <a:pt x="39" y="554"/>
                    </a:cubicBezTo>
                    <a:cubicBezTo>
                      <a:pt x="83" y="788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50" y="884"/>
                      <a:pt x="1028" y="643"/>
                      <a:pt x="977" y="377"/>
                    </a:cubicBezTo>
                    <a:cubicBezTo>
                      <a:pt x="932" y="154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8" name="Google Shape;449;p28"/>
              <p:cNvSpPr/>
              <p:nvPr/>
            </p:nvSpPr>
            <p:spPr>
              <a:xfrm rot="666600">
                <a:off x="6749280" y="26553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78" y="48"/>
                      <a:pt x="0" y="302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6"/>
                    </a:cubicBezTo>
                    <a:cubicBezTo>
                      <a:pt x="863" y="885"/>
                      <a:pt x="1040" y="644"/>
                      <a:pt x="990" y="378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69" name="Google Shape;450;p28"/>
              <p:cNvSpPr/>
              <p:nvPr/>
            </p:nvSpPr>
            <p:spPr>
              <a:xfrm rot="666600">
                <a:off x="6446880" y="25009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3">
                    <a:moveTo>
                      <a:pt x="510" y="0"/>
                    </a:moveTo>
                    <a:cubicBezTo>
                      <a:pt x="481" y="0"/>
                      <a:pt x="450" y="3"/>
                      <a:pt x="419" y="9"/>
                    </a:cubicBezTo>
                    <a:cubicBezTo>
                      <a:pt x="166" y="59"/>
                      <a:pt x="1" y="300"/>
                      <a:pt x="52" y="567"/>
                    </a:cubicBezTo>
                    <a:cubicBezTo>
                      <a:pt x="86" y="796"/>
                      <a:pt x="296" y="953"/>
                      <a:pt x="524" y="953"/>
                    </a:cubicBezTo>
                    <a:cubicBezTo>
                      <a:pt x="548" y="953"/>
                      <a:pt x="572" y="951"/>
                      <a:pt x="597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0" name="Google Shape;451;p28"/>
              <p:cNvSpPr/>
              <p:nvPr/>
            </p:nvSpPr>
            <p:spPr>
              <a:xfrm rot="666600">
                <a:off x="6142680" y="24987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78" y="60"/>
                      <a:pt x="1" y="313"/>
                      <a:pt x="52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1" y="953"/>
                      <a:pt x="585" y="951"/>
                      <a:pt x="609" y="947"/>
                    </a:cubicBezTo>
                    <a:cubicBezTo>
                      <a:pt x="863" y="897"/>
                      <a:pt x="1028" y="643"/>
                      <a:pt x="990" y="389"/>
                    </a:cubicBezTo>
                    <a:cubicBezTo>
                      <a:pt x="945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1" name="Google Shape;452;p28"/>
              <p:cNvSpPr/>
              <p:nvPr/>
            </p:nvSpPr>
            <p:spPr>
              <a:xfrm rot="666600">
                <a:off x="6294960" y="24998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00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7"/>
                    </a:cubicBezTo>
                    <a:cubicBezTo>
                      <a:pt x="863" y="896"/>
                      <a:pt x="1027" y="643"/>
                      <a:pt x="977" y="389"/>
                    </a:cubicBezTo>
                    <a:cubicBezTo>
                      <a:pt x="943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2" name="Google Shape;453;p28"/>
              <p:cNvSpPr/>
              <p:nvPr/>
            </p:nvSpPr>
            <p:spPr>
              <a:xfrm rot="666600">
                <a:off x="5990760" y="249840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80" y="953"/>
                      <a:pt x="609" y="947"/>
                    </a:cubicBezTo>
                    <a:cubicBezTo>
                      <a:pt x="862" y="897"/>
                      <a:pt x="1040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3" name="Google Shape;454;p28"/>
              <p:cNvSpPr/>
              <p:nvPr/>
            </p:nvSpPr>
            <p:spPr>
              <a:xfrm rot="666600">
                <a:off x="5687280" y="24958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4" name="Google Shape;455;p28"/>
              <p:cNvSpPr/>
              <p:nvPr/>
            </p:nvSpPr>
            <p:spPr>
              <a:xfrm rot="666600">
                <a:off x="5839200" y="24969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85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3" y="897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5" name="Google Shape;456;p28"/>
              <p:cNvSpPr/>
              <p:nvPr/>
            </p:nvSpPr>
            <p:spPr>
              <a:xfrm rot="666600">
                <a:off x="7358400" y="250704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9" h="944">
                    <a:moveTo>
                      <a:pt x="525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60"/>
                      <a:pt x="1" y="301"/>
                      <a:pt x="52" y="554"/>
                    </a:cubicBezTo>
                    <a:cubicBezTo>
                      <a:pt x="96" y="788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84"/>
                      <a:pt x="1028" y="643"/>
                      <a:pt x="990" y="377"/>
                    </a:cubicBezTo>
                    <a:cubicBezTo>
                      <a:pt x="945" y="154"/>
                      <a:pt x="745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6" name="Google Shape;457;p28"/>
              <p:cNvSpPr/>
              <p:nvPr/>
            </p:nvSpPr>
            <p:spPr>
              <a:xfrm rot="666600">
                <a:off x="7054560" y="25052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3" y="0"/>
                      <a:pt x="451" y="3"/>
                      <a:pt x="419" y="9"/>
                    </a:cubicBezTo>
                    <a:cubicBezTo>
                      <a:pt x="165" y="60"/>
                      <a:pt x="1" y="301"/>
                      <a:pt x="51" y="567"/>
                    </a:cubicBezTo>
                    <a:cubicBezTo>
                      <a:pt x="85" y="790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32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7" name="Google Shape;458;p28"/>
              <p:cNvSpPr/>
              <p:nvPr/>
            </p:nvSpPr>
            <p:spPr>
              <a:xfrm rot="666600">
                <a:off x="7205760" y="25063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6" y="788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84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8" name="Google Shape;459;p28"/>
              <p:cNvSpPr/>
              <p:nvPr/>
            </p:nvSpPr>
            <p:spPr>
              <a:xfrm rot="666600">
                <a:off x="6902280" y="25041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96" y="790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44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9" name="Google Shape;460;p28"/>
              <p:cNvSpPr/>
              <p:nvPr/>
            </p:nvSpPr>
            <p:spPr>
              <a:xfrm rot="666600">
                <a:off x="6598080" y="25023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10"/>
                    </a:cubicBezTo>
                    <a:cubicBezTo>
                      <a:pt x="178" y="60"/>
                      <a:pt x="1" y="301"/>
                      <a:pt x="52" y="568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09" y="935"/>
                    </a:cubicBezTo>
                    <a:cubicBezTo>
                      <a:pt x="863" y="897"/>
                      <a:pt x="1041" y="644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0" name="Google Shape;461;p28"/>
              <p:cNvSpPr/>
              <p:nvPr/>
            </p:nvSpPr>
            <p:spPr>
              <a:xfrm rot="666600">
                <a:off x="6750360" y="2503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10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97"/>
                      <a:pt x="1027" y="644"/>
                      <a:pt x="989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1" name="Google Shape;462;p28"/>
              <p:cNvSpPr/>
              <p:nvPr/>
            </p:nvSpPr>
            <p:spPr>
              <a:xfrm rot="666600">
                <a:off x="6447960" y="23490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85" y="791"/>
                      <a:pt x="287" y="956"/>
                      <a:pt x="509" y="956"/>
                    </a:cubicBezTo>
                    <a:cubicBezTo>
                      <a:pt x="538" y="956"/>
                      <a:pt x="568" y="953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2" name="Google Shape;463;p28"/>
              <p:cNvSpPr/>
              <p:nvPr/>
            </p:nvSpPr>
            <p:spPr>
              <a:xfrm rot="666600">
                <a:off x="6143760" y="23468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78" y="60"/>
                      <a:pt x="1" y="314"/>
                      <a:pt x="51" y="567"/>
                    </a:cubicBezTo>
                    <a:cubicBezTo>
                      <a:pt x="96" y="792"/>
                      <a:pt x="290" y="956"/>
                      <a:pt x="518" y="956"/>
                    </a:cubicBezTo>
                    <a:cubicBezTo>
                      <a:pt x="548" y="956"/>
                      <a:pt x="579" y="954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3" name="Google Shape;464;p28"/>
              <p:cNvSpPr/>
              <p:nvPr/>
            </p:nvSpPr>
            <p:spPr>
              <a:xfrm rot="666600">
                <a:off x="6296040" y="23479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6" y="791"/>
                      <a:pt x="289" y="956"/>
                      <a:pt x="518" y="956"/>
                    </a:cubicBezTo>
                    <a:cubicBezTo>
                      <a:pt x="548" y="956"/>
                      <a:pt x="578" y="953"/>
                      <a:pt x="609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65"/>
                      <a:pt x="738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4" name="Google Shape;465;p28"/>
              <p:cNvSpPr/>
              <p:nvPr/>
            </p:nvSpPr>
            <p:spPr>
              <a:xfrm rot="666600">
                <a:off x="5991480" y="234612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04" y="1"/>
                    </a:moveTo>
                    <a:cubicBezTo>
                      <a:pt x="480" y="1"/>
                      <a:pt x="456" y="3"/>
                      <a:pt x="431" y="6"/>
                    </a:cubicBezTo>
                    <a:cubicBezTo>
                      <a:pt x="178" y="57"/>
                      <a:pt x="0" y="311"/>
                      <a:pt x="51" y="564"/>
                    </a:cubicBezTo>
                    <a:cubicBezTo>
                      <a:pt x="96" y="789"/>
                      <a:pt x="299" y="953"/>
                      <a:pt x="521" y="953"/>
                    </a:cubicBezTo>
                    <a:cubicBezTo>
                      <a:pt x="550" y="953"/>
                      <a:pt x="579" y="951"/>
                      <a:pt x="609" y="945"/>
                    </a:cubicBezTo>
                    <a:cubicBezTo>
                      <a:pt x="862" y="894"/>
                      <a:pt x="1040" y="653"/>
                      <a:pt x="989" y="387"/>
                    </a:cubicBezTo>
                    <a:cubicBezTo>
                      <a:pt x="943" y="158"/>
                      <a:pt x="732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5" name="Google Shape;466;p28"/>
              <p:cNvSpPr/>
              <p:nvPr/>
            </p:nvSpPr>
            <p:spPr>
              <a:xfrm rot="666600">
                <a:off x="5688000" y="23446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47"/>
                      <a:pt x="1" y="301"/>
                      <a:pt x="51" y="555"/>
                    </a:cubicBezTo>
                    <a:cubicBezTo>
                      <a:pt x="96" y="788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77" y="377"/>
                    </a:cubicBezTo>
                    <a:cubicBezTo>
                      <a:pt x="944" y="154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6" name="Google Shape;467;p28"/>
              <p:cNvSpPr/>
              <p:nvPr/>
            </p:nvSpPr>
            <p:spPr>
              <a:xfrm rot="666600">
                <a:off x="5840280" y="23450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9" y="6"/>
                    </a:cubicBezTo>
                    <a:cubicBezTo>
                      <a:pt x="165" y="56"/>
                      <a:pt x="0" y="310"/>
                      <a:pt x="51" y="563"/>
                    </a:cubicBezTo>
                    <a:cubicBezTo>
                      <a:pt x="84" y="797"/>
                      <a:pt x="284" y="953"/>
                      <a:pt x="504" y="953"/>
                    </a:cubicBezTo>
                    <a:cubicBezTo>
                      <a:pt x="535" y="953"/>
                      <a:pt x="565" y="950"/>
                      <a:pt x="596" y="944"/>
                    </a:cubicBezTo>
                    <a:cubicBezTo>
                      <a:pt x="863" y="893"/>
                      <a:pt x="1027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7" name="Google Shape;468;p28"/>
              <p:cNvSpPr/>
              <p:nvPr/>
            </p:nvSpPr>
            <p:spPr>
              <a:xfrm rot="666600">
                <a:off x="7359120" y="23551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3"/>
                      <a:pt x="432" y="10"/>
                    </a:cubicBezTo>
                    <a:cubicBezTo>
                      <a:pt x="178" y="60"/>
                      <a:pt x="1" y="301"/>
                      <a:pt x="52" y="568"/>
                    </a:cubicBezTo>
                    <a:cubicBezTo>
                      <a:pt x="96" y="790"/>
                      <a:pt x="287" y="944"/>
                      <a:pt x="513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97"/>
                      <a:pt x="1028" y="644"/>
                      <a:pt x="990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8" name="Google Shape;469;p28"/>
              <p:cNvSpPr/>
              <p:nvPr/>
            </p:nvSpPr>
            <p:spPr>
              <a:xfrm rot="666600">
                <a:off x="7055640" y="23529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5" y="60"/>
                      <a:pt x="0" y="300"/>
                      <a:pt x="51" y="567"/>
                    </a:cubicBezTo>
                    <a:cubicBezTo>
                      <a:pt x="86" y="796"/>
                      <a:pt x="296" y="953"/>
                      <a:pt x="523" y="953"/>
                    </a:cubicBezTo>
                    <a:cubicBezTo>
                      <a:pt x="548" y="953"/>
                      <a:pt x="572" y="951"/>
                      <a:pt x="596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9" name="Google Shape;470;p28"/>
              <p:cNvSpPr/>
              <p:nvPr/>
            </p:nvSpPr>
            <p:spPr>
              <a:xfrm rot="666600">
                <a:off x="7206840" y="23544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4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0"/>
                      <a:pt x="0" y="301"/>
                      <a:pt x="51" y="568"/>
                    </a:cubicBezTo>
                    <a:cubicBezTo>
                      <a:pt x="97" y="797"/>
                      <a:pt x="308" y="954"/>
                      <a:pt x="536" y="954"/>
                    </a:cubicBezTo>
                    <a:cubicBezTo>
                      <a:pt x="560" y="954"/>
                      <a:pt x="585" y="952"/>
                      <a:pt x="609" y="948"/>
                    </a:cubicBezTo>
                    <a:cubicBezTo>
                      <a:pt x="863" y="897"/>
                      <a:pt x="1040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0" name="Google Shape;471;p28"/>
              <p:cNvSpPr/>
              <p:nvPr/>
            </p:nvSpPr>
            <p:spPr>
              <a:xfrm rot="666600">
                <a:off x="6903360" y="2351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97" y="796"/>
                      <a:pt x="299" y="953"/>
                      <a:pt x="533" y="953"/>
                    </a:cubicBezTo>
                    <a:cubicBezTo>
                      <a:pt x="558" y="953"/>
                      <a:pt x="584" y="951"/>
                      <a:pt x="610" y="947"/>
                    </a:cubicBezTo>
                    <a:cubicBezTo>
                      <a:pt x="863" y="897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1" name="Google Shape;472;p28"/>
              <p:cNvSpPr/>
              <p:nvPr/>
            </p:nvSpPr>
            <p:spPr>
              <a:xfrm rot="666600">
                <a:off x="6599160" y="23500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60"/>
                      <a:pt x="1" y="313"/>
                      <a:pt x="51" y="567"/>
                    </a:cubicBezTo>
                    <a:cubicBezTo>
                      <a:pt x="96" y="791"/>
                      <a:pt x="300" y="956"/>
                      <a:pt x="522" y="956"/>
                    </a:cubicBezTo>
                    <a:cubicBezTo>
                      <a:pt x="551" y="956"/>
                      <a:pt x="580" y="953"/>
                      <a:pt x="609" y="947"/>
                    </a:cubicBezTo>
                    <a:cubicBezTo>
                      <a:pt x="863" y="897"/>
                      <a:pt x="1041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2" name="Google Shape;473;p28"/>
              <p:cNvSpPr/>
              <p:nvPr/>
            </p:nvSpPr>
            <p:spPr>
              <a:xfrm rot="666600">
                <a:off x="6751440" y="23508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8" y="953"/>
                      <a:pt x="609" y="947"/>
                    </a:cubicBezTo>
                    <a:cubicBezTo>
                      <a:pt x="863" y="897"/>
                      <a:pt x="1027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3" name="Google Shape;474;p28"/>
              <p:cNvSpPr/>
              <p:nvPr/>
            </p:nvSpPr>
            <p:spPr>
              <a:xfrm rot="666600">
                <a:off x="6449040" y="21970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0"/>
                    </a:moveTo>
                    <a:cubicBezTo>
                      <a:pt x="470" y="0"/>
                      <a:pt x="445" y="2"/>
                      <a:pt x="419" y="6"/>
                    </a:cubicBezTo>
                    <a:cubicBezTo>
                      <a:pt x="166" y="56"/>
                      <a:pt x="1" y="310"/>
                      <a:pt x="39" y="564"/>
                    </a:cubicBezTo>
                    <a:cubicBezTo>
                      <a:pt x="83" y="797"/>
                      <a:pt x="284" y="953"/>
                      <a:pt x="505" y="953"/>
                    </a:cubicBezTo>
                    <a:cubicBezTo>
                      <a:pt x="535" y="953"/>
                      <a:pt x="566" y="950"/>
                      <a:pt x="597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4" name="Google Shape;475;p28"/>
              <p:cNvSpPr/>
              <p:nvPr/>
            </p:nvSpPr>
            <p:spPr>
              <a:xfrm rot="666600">
                <a:off x="6144840" y="2195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5" y="48"/>
                      <a:pt x="1" y="301"/>
                      <a:pt x="51" y="555"/>
                    </a:cubicBezTo>
                    <a:cubicBezTo>
                      <a:pt x="96" y="789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90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5" name="Google Shape;476;p28"/>
              <p:cNvSpPr/>
              <p:nvPr/>
            </p:nvSpPr>
            <p:spPr>
              <a:xfrm rot="666600">
                <a:off x="6296760" y="2196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65" y="47"/>
                      <a:pt x="0" y="301"/>
                      <a:pt x="51" y="555"/>
                    </a:cubicBezTo>
                    <a:cubicBezTo>
                      <a:pt x="95" y="789"/>
                      <a:pt x="287" y="944"/>
                      <a:pt x="505" y="944"/>
                    </a:cubicBezTo>
                    <a:cubicBezTo>
                      <a:pt x="535" y="944"/>
                      <a:pt x="565" y="941"/>
                      <a:pt x="596" y="935"/>
                    </a:cubicBezTo>
                    <a:cubicBezTo>
                      <a:pt x="862" y="884"/>
                      <a:pt x="1027" y="643"/>
                      <a:pt x="977" y="377"/>
                    </a:cubicBezTo>
                    <a:cubicBezTo>
                      <a:pt x="932" y="154"/>
                      <a:pt x="741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6" name="Google Shape;477;p28"/>
              <p:cNvSpPr/>
              <p:nvPr/>
            </p:nvSpPr>
            <p:spPr>
              <a:xfrm rot="666600">
                <a:off x="5992560" y="21949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0" h="945">
                    <a:moveTo>
                      <a:pt x="524" y="0"/>
                    </a:moveTo>
                    <a:cubicBezTo>
                      <a:pt x="493" y="0"/>
                      <a:pt x="462" y="3"/>
                      <a:pt x="431" y="10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5" y="789"/>
                      <a:pt x="296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2" y="884"/>
                      <a:pt x="1040" y="644"/>
                      <a:pt x="989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7" name="Google Shape;478;p28"/>
              <p:cNvSpPr/>
              <p:nvPr/>
            </p:nvSpPr>
            <p:spPr>
              <a:xfrm rot="666600">
                <a:off x="5689080" y="21924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5" y="60"/>
                      <a:pt x="1" y="301"/>
                      <a:pt x="51" y="568"/>
                    </a:cubicBezTo>
                    <a:cubicBezTo>
                      <a:pt x="96" y="790"/>
                      <a:pt x="287" y="945"/>
                      <a:pt x="513" y="945"/>
                    </a:cubicBezTo>
                    <a:cubicBezTo>
                      <a:pt x="545" y="945"/>
                      <a:pt x="577" y="942"/>
                      <a:pt x="609" y="935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32" y="156"/>
                      <a:pt x="741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8" name="Google Shape;479;p28"/>
              <p:cNvSpPr/>
              <p:nvPr/>
            </p:nvSpPr>
            <p:spPr>
              <a:xfrm rot="666600">
                <a:off x="5841360" y="2193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9" y="10"/>
                    </a:cubicBezTo>
                    <a:cubicBezTo>
                      <a:pt x="165" y="60"/>
                      <a:pt x="0" y="301"/>
                      <a:pt x="38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62" y="885"/>
                      <a:pt x="1027" y="644"/>
                      <a:pt x="977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9" name="Google Shape;480;p28"/>
              <p:cNvSpPr/>
              <p:nvPr/>
            </p:nvSpPr>
            <p:spPr>
              <a:xfrm rot="666600">
                <a:off x="7360200" y="22028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0" name="Google Shape;481;p28"/>
              <p:cNvSpPr/>
              <p:nvPr/>
            </p:nvSpPr>
            <p:spPr>
              <a:xfrm rot="666600">
                <a:off x="7056720" y="22010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3"/>
                      <a:pt x="419" y="9"/>
                    </a:cubicBezTo>
                    <a:cubicBezTo>
                      <a:pt x="165" y="60"/>
                      <a:pt x="0" y="314"/>
                      <a:pt x="38" y="567"/>
                    </a:cubicBezTo>
                    <a:cubicBezTo>
                      <a:pt x="83" y="792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1" name="Google Shape;482;p28"/>
              <p:cNvSpPr/>
              <p:nvPr/>
            </p:nvSpPr>
            <p:spPr>
              <a:xfrm rot="666600">
                <a:off x="7207920" y="220212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7">
                    <a:moveTo>
                      <a:pt x="519" y="1"/>
                    </a:moveTo>
                    <a:cubicBezTo>
                      <a:pt x="490" y="1"/>
                      <a:pt x="461" y="3"/>
                      <a:pt x="431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80" y="953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4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2" name="Google Shape;483;p28"/>
              <p:cNvSpPr/>
              <p:nvPr/>
            </p:nvSpPr>
            <p:spPr>
              <a:xfrm rot="666600">
                <a:off x="6904440" y="21999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9"/>
                    </a:cubicBezTo>
                    <a:cubicBezTo>
                      <a:pt x="166" y="60"/>
                      <a:pt x="1" y="314"/>
                      <a:pt x="51" y="567"/>
                    </a:cubicBezTo>
                    <a:cubicBezTo>
                      <a:pt x="96" y="792"/>
                      <a:pt x="290" y="956"/>
                      <a:pt x="510" y="956"/>
                    </a:cubicBezTo>
                    <a:cubicBezTo>
                      <a:pt x="538" y="956"/>
                      <a:pt x="567" y="954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9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3" name="Google Shape;484;p28"/>
              <p:cNvSpPr/>
              <p:nvPr/>
            </p:nvSpPr>
            <p:spPr>
              <a:xfrm rot="666600">
                <a:off x="6600240" y="219816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05" y="0"/>
                    </a:moveTo>
                    <a:cubicBezTo>
                      <a:pt x="481" y="0"/>
                      <a:pt x="456" y="2"/>
                      <a:pt x="432" y="6"/>
                    </a:cubicBezTo>
                    <a:cubicBezTo>
                      <a:pt x="178" y="56"/>
                      <a:pt x="1" y="310"/>
                      <a:pt x="51" y="563"/>
                    </a:cubicBezTo>
                    <a:cubicBezTo>
                      <a:pt x="96" y="797"/>
                      <a:pt x="297" y="953"/>
                      <a:pt x="517" y="953"/>
                    </a:cubicBezTo>
                    <a:cubicBezTo>
                      <a:pt x="548" y="953"/>
                      <a:pt x="578" y="950"/>
                      <a:pt x="609" y="944"/>
                    </a:cubicBezTo>
                    <a:cubicBezTo>
                      <a:pt x="863" y="893"/>
                      <a:pt x="1040" y="652"/>
                      <a:pt x="990" y="386"/>
                    </a:cubicBezTo>
                    <a:cubicBezTo>
                      <a:pt x="944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4" name="Google Shape;485;p28"/>
              <p:cNvSpPr/>
              <p:nvPr/>
            </p:nvSpPr>
            <p:spPr>
              <a:xfrm rot="666600">
                <a:off x="6752520" y="2198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04" y="0"/>
                    </a:moveTo>
                    <a:cubicBezTo>
                      <a:pt x="480" y="0"/>
                      <a:pt x="456" y="2"/>
                      <a:pt x="431" y="5"/>
                    </a:cubicBezTo>
                    <a:cubicBezTo>
                      <a:pt x="165" y="56"/>
                      <a:pt x="0" y="310"/>
                      <a:pt x="51" y="563"/>
                    </a:cubicBezTo>
                    <a:cubicBezTo>
                      <a:pt x="96" y="788"/>
                      <a:pt x="289" y="952"/>
                      <a:pt x="518" y="952"/>
                    </a:cubicBezTo>
                    <a:cubicBezTo>
                      <a:pt x="548" y="952"/>
                      <a:pt x="578" y="950"/>
                      <a:pt x="609" y="944"/>
                    </a:cubicBezTo>
                    <a:cubicBezTo>
                      <a:pt x="862" y="893"/>
                      <a:pt x="1027" y="639"/>
                      <a:pt x="989" y="386"/>
                    </a:cubicBezTo>
                    <a:cubicBezTo>
                      <a:pt x="943" y="157"/>
                      <a:pt x="732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005" name="Google Shape;486;p28"/>
            <p:cNvSpPr/>
            <p:nvPr/>
          </p:nvSpPr>
          <p:spPr>
            <a:xfrm rot="20263200">
              <a:off x="6793200" y="2120040"/>
              <a:ext cx="1100520" cy="660960"/>
            </a:xfrm>
            <a:custGeom>
              <a:avLst/>
              <a:gdLst>
                <a:gd name="textAreaLeft" fmla="*/ 0 w 1100520"/>
                <a:gd name="textAreaRight" fmla="*/ 1100880 w 1100520"/>
                <a:gd name="textAreaTop" fmla="*/ 0 h 660960"/>
                <a:gd name="textAreaBottom" fmla="*/ 661320 h 660960"/>
              </a:gdLst>
              <a:ahLst/>
              <a:cxnLst/>
              <a:rect l="textAreaLeft" t="textAreaTop" r="textAreaRight" b="textAreaBottom"/>
              <a:pathLst>
                <a:path w="13975" h="8396">
                  <a:moveTo>
                    <a:pt x="1370" y="1"/>
                  </a:moveTo>
                  <a:lnTo>
                    <a:pt x="1" y="774"/>
                  </a:lnTo>
                  <a:lnTo>
                    <a:pt x="1434" y="4705"/>
                  </a:lnTo>
                  <a:lnTo>
                    <a:pt x="4604" y="3285"/>
                  </a:lnTo>
                  <a:lnTo>
                    <a:pt x="5796" y="6544"/>
                  </a:lnTo>
                  <a:lnTo>
                    <a:pt x="8966" y="5136"/>
                  </a:lnTo>
                  <a:lnTo>
                    <a:pt x="10158" y="8395"/>
                  </a:lnTo>
                  <a:lnTo>
                    <a:pt x="13974" y="6696"/>
                  </a:lnTo>
                  <a:lnTo>
                    <a:pt x="13569" y="5174"/>
                  </a:lnTo>
                  <a:lnTo>
                    <a:pt x="11045" y="6290"/>
                  </a:lnTo>
                  <a:lnTo>
                    <a:pt x="9853" y="3031"/>
                  </a:lnTo>
                  <a:lnTo>
                    <a:pt x="6683" y="4439"/>
                  </a:lnTo>
                  <a:lnTo>
                    <a:pt x="5491" y="1180"/>
                  </a:lnTo>
                  <a:lnTo>
                    <a:pt x="2321" y="2600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006" name="Google Shape;487;p28"/>
            <p:cNvGrpSpPr/>
            <p:nvPr/>
          </p:nvGrpSpPr>
          <p:grpSpPr>
            <a:xfrm>
              <a:off x="7089120" y="1614960"/>
              <a:ext cx="574560" cy="572400"/>
              <a:chOff x="7089120" y="1614960"/>
              <a:chExt cx="574560" cy="572400"/>
            </a:xfrm>
          </p:grpSpPr>
          <p:sp>
            <p:nvSpPr>
              <p:cNvPr id="1007" name="Google Shape;488;p28"/>
              <p:cNvSpPr/>
              <p:nvPr/>
            </p:nvSpPr>
            <p:spPr>
              <a:xfrm>
                <a:off x="7089120" y="1614960"/>
                <a:ext cx="574560" cy="572400"/>
              </a:xfrm>
              <a:custGeom>
                <a:avLst/>
                <a:gdLst>
                  <a:gd name="textAreaLeft" fmla="*/ 0 w 574560"/>
                  <a:gd name="textAreaRight" fmla="*/ 574920 w 574560"/>
                  <a:gd name="textAreaTop" fmla="*/ 0 h 572400"/>
                  <a:gd name="textAreaBottom" fmla="*/ 572760 h 572400"/>
                </a:gdLst>
                <a:ahLst/>
                <a:cxnLst/>
                <a:rect l="textAreaLeft" t="textAreaTop" r="textAreaRight" b="textAreaBottom"/>
                <a:pathLst>
                  <a:path w="13680" h="13628">
                    <a:moveTo>
                      <a:pt x="6882" y="1031"/>
                    </a:moveTo>
                    <a:cubicBezTo>
                      <a:pt x="10077" y="1052"/>
                      <a:pt x="12649" y="3654"/>
                      <a:pt x="12628" y="6851"/>
                    </a:cubicBezTo>
                    <a:cubicBezTo>
                      <a:pt x="12596" y="10036"/>
                      <a:pt x="10015" y="12597"/>
                      <a:pt x="6840" y="12597"/>
                    </a:cubicBezTo>
                    <a:lnTo>
                      <a:pt x="6798" y="12597"/>
                    </a:lnTo>
                    <a:cubicBezTo>
                      <a:pt x="3602" y="12576"/>
                      <a:pt x="1031" y="9963"/>
                      <a:pt x="1052" y="6767"/>
                    </a:cubicBezTo>
                    <a:cubicBezTo>
                      <a:pt x="1073" y="3592"/>
                      <a:pt x="3665" y="1031"/>
                      <a:pt x="6840" y="1031"/>
                    </a:cubicBezTo>
                    <a:close/>
                    <a:moveTo>
                      <a:pt x="6840" y="1"/>
                    </a:moveTo>
                    <a:cubicBezTo>
                      <a:pt x="5029" y="1"/>
                      <a:pt x="3321" y="698"/>
                      <a:pt x="2041" y="1979"/>
                    </a:cubicBezTo>
                    <a:cubicBezTo>
                      <a:pt x="750" y="3249"/>
                      <a:pt x="42" y="4956"/>
                      <a:pt x="21" y="6767"/>
                    </a:cubicBezTo>
                    <a:cubicBezTo>
                      <a:pt x="0" y="10525"/>
                      <a:pt x="3040" y="13596"/>
                      <a:pt x="6788" y="13627"/>
                    </a:cubicBezTo>
                    <a:lnTo>
                      <a:pt x="6840" y="13627"/>
                    </a:lnTo>
                    <a:cubicBezTo>
                      <a:pt x="8651" y="13627"/>
                      <a:pt x="10359" y="12919"/>
                      <a:pt x="11639" y="11649"/>
                    </a:cubicBezTo>
                    <a:cubicBezTo>
                      <a:pt x="12930" y="10369"/>
                      <a:pt x="13637" y="8672"/>
                      <a:pt x="13648" y="6861"/>
                    </a:cubicBezTo>
                    <a:cubicBezTo>
                      <a:pt x="13679" y="3103"/>
                      <a:pt x="10639" y="22"/>
                      <a:pt x="6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8" name="Google Shape;489;p28"/>
              <p:cNvSpPr/>
              <p:nvPr/>
            </p:nvSpPr>
            <p:spPr>
              <a:xfrm>
                <a:off x="7119720" y="1644840"/>
                <a:ext cx="513720" cy="512280"/>
              </a:xfrm>
              <a:custGeom>
                <a:avLst/>
                <a:gdLst>
                  <a:gd name="textAreaLeft" fmla="*/ 0 w 513720"/>
                  <a:gd name="textAreaRight" fmla="*/ 514080 w 513720"/>
                  <a:gd name="textAreaTop" fmla="*/ 0 h 512280"/>
                  <a:gd name="textAreaBottom" fmla="*/ 512640 h 512280"/>
                </a:gdLst>
                <a:ahLst/>
                <a:cxnLst/>
                <a:rect l="textAreaLeft" t="textAreaTop" r="textAreaRight" b="textAreaBottom"/>
                <a:pathLst>
                  <a:path w="12234" h="12202">
                    <a:moveTo>
                      <a:pt x="6112" y="1"/>
                    </a:moveTo>
                    <a:cubicBezTo>
                      <a:pt x="2770" y="1"/>
                      <a:pt x="33" y="2717"/>
                      <a:pt x="12" y="6059"/>
                    </a:cubicBezTo>
                    <a:cubicBezTo>
                      <a:pt x="1" y="7693"/>
                      <a:pt x="626" y="9224"/>
                      <a:pt x="1771" y="10390"/>
                    </a:cubicBezTo>
                    <a:cubicBezTo>
                      <a:pt x="2916" y="11545"/>
                      <a:pt x="4436" y="12190"/>
                      <a:pt x="6070" y="12201"/>
                    </a:cubicBezTo>
                    <a:lnTo>
                      <a:pt x="6112" y="12201"/>
                    </a:lnTo>
                    <a:cubicBezTo>
                      <a:pt x="9453" y="12201"/>
                      <a:pt x="12192" y="9484"/>
                      <a:pt x="12212" y="6143"/>
                    </a:cubicBezTo>
                    <a:cubicBezTo>
                      <a:pt x="12233" y="2780"/>
                      <a:pt x="9516" y="22"/>
                      <a:pt x="6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9" name="Google Shape;490;p28"/>
              <p:cNvSpPr/>
              <p:nvPr/>
            </p:nvSpPr>
            <p:spPr>
              <a:xfrm>
                <a:off x="7105680" y="1631520"/>
                <a:ext cx="541080" cy="538560"/>
              </a:xfrm>
              <a:custGeom>
                <a:avLst/>
                <a:gdLst>
                  <a:gd name="textAreaLeft" fmla="*/ 0 w 541080"/>
                  <a:gd name="textAreaRight" fmla="*/ 541440 w 541080"/>
                  <a:gd name="textAreaTop" fmla="*/ 0 h 538560"/>
                  <a:gd name="textAreaBottom" fmla="*/ 538920 h 538560"/>
                </a:gdLst>
                <a:ahLst/>
                <a:cxnLst/>
                <a:rect l="textAreaLeft" t="textAreaTop" r="textAreaRight" b="textAreaBottom"/>
                <a:pathLst>
                  <a:path w="12879" h="12826">
                    <a:moveTo>
                      <a:pt x="6487" y="635"/>
                    </a:moveTo>
                    <a:cubicBezTo>
                      <a:pt x="9682" y="656"/>
                      <a:pt x="12254" y="3258"/>
                      <a:pt x="12233" y="6455"/>
                    </a:cubicBezTo>
                    <a:cubicBezTo>
                      <a:pt x="12201" y="9640"/>
                      <a:pt x="9620" y="12201"/>
                      <a:pt x="6445" y="12201"/>
                    </a:cubicBezTo>
                    <a:lnTo>
                      <a:pt x="6403" y="12201"/>
                    </a:lnTo>
                    <a:cubicBezTo>
                      <a:pt x="3207" y="12180"/>
                      <a:pt x="636" y="9567"/>
                      <a:pt x="657" y="6371"/>
                    </a:cubicBezTo>
                    <a:cubicBezTo>
                      <a:pt x="678" y="3196"/>
                      <a:pt x="3270" y="635"/>
                      <a:pt x="6445" y="635"/>
                    </a:cubicBezTo>
                    <a:close/>
                    <a:moveTo>
                      <a:pt x="6445" y="0"/>
                    </a:moveTo>
                    <a:cubicBezTo>
                      <a:pt x="4738" y="0"/>
                      <a:pt x="3135" y="667"/>
                      <a:pt x="1927" y="1863"/>
                    </a:cubicBezTo>
                    <a:cubicBezTo>
                      <a:pt x="709" y="3061"/>
                      <a:pt x="42" y="4664"/>
                      <a:pt x="32" y="6371"/>
                    </a:cubicBezTo>
                    <a:cubicBezTo>
                      <a:pt x="1" y="9911"/>
                      <a:pt x="2864" y="12805"/>
                      <a:pt x="6403" y="12826"/>
                    </a:cubicBezTo>
                    <a:lnTo>
                      <a:pt x="6445" y="12826"/>
                    </a:lnTo>
                    <a:cubicBezTo>
                      <a:pt x="8152" y="12826"/>
                      <a:pt x="9755" y="12169"/>
                      <a:pt x="10963" y="10962"/>
                    </a:cubicBezTo>
                    <a:cubicBezTo>
                      <a:pt x="12171" y="9765"/>
                      <a:pt x="12847" y="8162"/>
                      <a:pt x="12858" y="6455"/>
                    </a:cubicBezTo>
                    <a:cubicBezTo>
                      <a:pt x="12878" y="2925"/>
                      <a:pt x="10026" y="21"/>
                      <a:pt x="6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0" name="Google Shape;491;p28"/>
              <p:cNvSpPr/>
              <p:nvPr/>
            </p:nvSpPr>
            <p:spPr>
              <a:xfrm>
                <a:off x="7128000" y="1653480"/>
                <a:ext cx="496440" cy="495360"/>
              </a:xfrm>
              <a:custGeom>
                <a:avLst/>
                <a:gdLst>
                  <a:gd name="textAreaLeft" fmla="*/ 0 w 496440"/>
                  <a:gd name="textAreaRight" fmla="*/ 496800 w 496440"/>
                  <a:gd name="textAreaTop" fmla="*/ 0 h 495360"/>
                  <a:gd name="textAreaBottom" fmla="*/ 495720 h 495360"/>
                </a:gdLst>
                <a:ahLst/>
                <a:cxnLst/>
                <a:rect l="textAreaLeft" t="textAreaTop" r="textAreaRight" b="textAreaBottom"/>
                <a:pathLst>
                  <a:path w="11816" h="11796">
                    <a:moveTo>
                      <a:pt x="5955" y="219"/>
                    </a:moveTo>
                    <a:cubicBezTo>
                      <a:pt x="7464" y="230"/>
                      <a:pt x="8890" y="834"/>
                      <a:pt x="9952" y="1916"/>
                    </a:cubicBezTo>
                    <a:cubicBezTo>
                      <a:pt x="11014" y="2988"/>
                      <a:pt x="11597" y="4415"/>
                      <a:pt x="11586" y="5935"/>
                    </a:cubicBezTo>
                    <a:cubicBezTo>
                      <a:pt x="11576" y="7444"/>
                      <a:pt x="10972" y="8870"/>
                      <a:pt x="9900" y="9932"/>
                    </a:cubicBezTo>
                    <a:cubicBezTo>
                      <a:pt x="8828" y="10983"/>
                      <a:pt x="7412" y="11566"/>
                      <a:pt x="5913" y="11566"/>
                    </a:cubicBezTo>
                    <a:lnTo>
                      <a:pt x="5871" y="11566"/>
                    </a:lnTo>
                    <a:cubicBezTo>
                      <a:pt x="4362" y="11556"/>
                      <a:pt x="2936" y="10962"/>
                      <a:pt x="1874" y="9880"/>
                    </a:cubicBezTo>
                    <a:cubicBezTo>
                      <a:pt x="812" y="8797"/>
                      <a:pt x="229" y="7371"/>
                      <a:pt x="239" y="5851"/>
                    </a:cubicBezTo>
                    <a:cubicBezTo>
                      <a:pt x="250" y="4341"/>
                      <a:pt x="854" y="2916"/>
                      <a:pt x="1926" y="1854"/>
                    </a:cubicBezTo>
                    <a:cubicBezTo>
                      <a:pt x="2998" y="802"/>
                      <a:pt x="4414" y="219"/>
                      <a:pt x="5913" y="219"/>
                    </a:cubicBezTo>
                    <a:close/>
                    <a:moveTo>
                      <a:pt x="5913" y="1"/>
                    </a:moveTo>
                    <a:cubicBezTo>
                      <a:pt x="4352" y="1"/>
                      <a:pt x="2883" y="605"/>
                      <a:pt x="1770" y="1697"/>
                    </a:cubicBezTo>
                    <a:cubicBezTo>
                      <a:pt x="646" y="2801"/>
                      <a:pt x="31" y="4279"/>
                      <a:pt x="10" y="5851"/>
                    </a:cubicBezTo>
                    <a:cubicBezTo>
                      <a:pt x="0" y="7434"/>
                      <a:pt x="604" y="8912"/>
                      <a:pt x="1717" y="10036"/>
                    </a:cubicBezTo>
                    <a:cubicBezTo>
                      <a:pt x="2821" y="11160"/>
                      <a:pt x="4299" y="11785"/>
                      <a:pt x="5871" y="11795"/>
                    </a:cubicBezTo>
                    <a:lnTo>
                      <a:pt x="5913" y="11795"/>
                    </a:lnTo>
                    <a:cubicBezTo>
                      <a:pt x="7475" y="11795"/>
                      <a:pt x="8942" y="11191"/>
                      <a:pt x="10056" y="10088"/>
                    </a:cubicBezTo>
                    <a:cubicBezTo>
                      <a:pt x="11170" y="8984"/>
                      <a:pt x="11794" y="7506"/>
                      <a:pt x="11805" y="5935"/>
                    </a:cubicBezTo>
                    <a:cubicBezTo>
                      <a:pt x="11815" y="4362"/>
                      <a:pt x="11211" y="2874"/>
                      <a:pt x="10108" y="1750"/>
                    </a:cubicBezTo>
                    <a:cubicBezTo>
                      <a:pt x="9004" y="635"/>
                      <a:pt x="7526" y="11"/>
                      <a:pt x="5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1" name="Google Shape;492;p28"/>
              <p:cNvSpPr/>
              <p:nvPr/>
            </p:nvSpPr>
            <p:spPr>
              <a:xfrm>
                <a:off x="7264440" y="1761120"/>
                <a:ext cx="83160" cy="1234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1988" h="2947">
                    <a:moveTo>
                      <a:pt x="1009" y="1"/>
                    </a:moveTo>
                    <a:cubicBezTo>
                      <a:pt x="458" y="1"/>
                      <a:pt x="10" y="656"/>
                      <a:pt x="10" y="1468"/>
                    </a:cubicBezTo>
                    <a:cubicBezTo>
                      <a:pt x="0" y="2280"/>
                      <a:pt x="437" y="2946"/>
                      <a:pt x="989" y="2946"/>
                    </a:cubicBezTo>
                    <a:cubicBezTo>
                      <a:pt x="993" y="2946"/>
                      <a:pt x="997" y="2947"/>
                      <a:pt x="1002" y="2947"/>
                    </a:cubicBezTo>
                    <a:cubicBezTo>
                      <a:pt x="1537" y="2947"/>
                      <a:pt x="1978" y="2294"/>
                      <a:pt x="1988" y="1479"/>
                    </a:cubicBezTo>
                    <a:cubicBezTo>
                      <a:pt x="1988" y="667"/>
                      <a:pt x="1551" y="1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2" name="Google Shape;493;p28"/>
              <p:cNvSpPr/>
              <p:nvPr/>
            </p:nvSpPr>
            <p:spPr>
              <a:xfrm>
                <a:off x="7405920" y="1761840"/>
                <a:ext cx="83160" cy="12384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989" h="2958">
                    <a:moveTo>
                      <a:pt x="999" y="1"/>
                    </a:moveTo>
                    <a:cubicBezTo>
                      <a:pt x="458" y="1"/>
                      <a:pt x="11" y="656"/>
                      <a:pt x="11" y="1468"/>
                    </a:cubicBezTo>
                    <a:cubicBezTo>
                      <a:pt x="0" y="2280"/>
                      <a:pt x="437" y="2946"/>
                      <a:pt x="989" y="2957"/>
                    </a:cubicBezTo>
                    <a:cubicBezTo>
                      <a:pt x="1531" y="2957"/>
                      <a:pt x="1978" y="2301"/>
                      <a:pt x="1978" y="1489"/>
                    </a:cubicBezTo>
                    <a:cubicBezTo>
                      <a:pt x="1989" y="667"/>
                      <a:pt x="1552" y="11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3" name="Google Shape;494;p28"/>
              <p:cNvSpPr/>
              <p:nvPr/>
            </p:nvSpPr>
            <p:spPr>
              <a:xfrm>
                <a:off x="7226640" y="1925280"/>
                <a:ext cx="302040" cy="156240"/>
              </a:xfrm>
              <a:custGeom>
                <a:avLst/>
                <a:gdLst>
                  <a:gd name="textAreaLeft" fmla="*/ 0 w 302040"/>
                  <a:gd name="textAreaRight" fmla="*/ 302400 w 302040"/>
                  <a:gd name="textAreaTop" fmla="*/ 0 h 156240"/>
                  <a:gd name="textAreaBottom" fmla="*/ 156600 h 156240"/>
                </a:gdLst>
                <a:ahLst/>
                <a:cxnLst/>
                <a:rect l="textAreaLeft" t="textAreaTop" r="textAreaRight" b="textAreaBottom"/>
                <a:pathLst>
                  <a:path w="7194" h="3727">
                    <a:moveTo>
                      <a:pt x="125" y="0"/>
                    </a:moveTo>
                    <a:cubicBezTo>
                      <a:pt x="62" y="0"/>
                      <a:pt x="11" y="42"/>
                      <a:pt x="11" y="104"/>
                    </a:cubicBezTo>
                    <a:cubicBezTo>
                      <a:pt x="0" y="2082"/>
                      <a:pt x="1593" y="3706"/>
                      <a:pt x="3581" y="3727"/>
                    </a:cubicBezTo>
                    <a:lnTo>
                      <a:pt x="3602" y="3727"/>
                    </a:lnTo>
                    <a:cubicBezTo>
                      <a:pt x="4550" y="3727"/>
                      <a:pt x="5445" y="3352"/>
                      <a:pt x="6132" y="2686"/>
                    </a:cubicBezTo>
                    <a:cubicBezTo>
                      <a:pt x="6808" y="2020"/>
                      <a:pt x="7194" y="1114"/>
                      <a:pt x="7194" y="157"/>
                    </a:cubicBezTo>
                    <a:cubicBezTo>
                      <a:pt x="7194" y="94"/>
                      <a:pt x="7152" y="42"/>
                      <a:pt x="7090" y="42"/>
                    </a:cubicBezTo>
                    <a:cubicBezTo>
                      <a:pt x="7027" y="42"/>
                      <a:pt x="6975" y="94"/>
                      <a:pt x="6975" y="157"/>
                    </a:cubicBezTo>
                    <a:cubicBezTo>
                      <a:pt x="6965" y="1052"/>
                      <a:pt x="6611" y="1895"/>
                      <a:pt x="5965" y="2530"/>
                    </a:cubicBezTo>
                    <a:cubicBezTo>
                      <a:pt x="5340" y="3155"/>
                      <a:pt x="4502" y="3498"/>
                      <a:pt x="3622" y="3498"/>
                    </a:cubicBezTo>
                    <a:cubicBezTo>
                      <a:pt x="3608" y="3498"/>
                      <a:pt x="3595" y="3498"/>
                      <a:pt x="3581" y="3498"/>
                    </a:cubicBezTo>
                    <a:cubicBezTo>
                      <a:pt x="1718" y="3488"/>
                      <a:pt x="219" y="1968"/>
                      <a:pt x="240" y="104"/>
                    </a:cubicBezTo>
                    <a:cubicBezTo>
                      <a:pt x="240" y="42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120" bIns="78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4" name="Google Shape;495;p28"/>
              <p:cNvSpPr/>
              <p:nvPr/>
            </p:nvSpPr>
            <p:spPr>
              <a:xfrm>
                <a:off x="7489080" y="1901160"/>
                <a:ext cx="81360" cy="30960"/>
              </a:xfrm>
              <a:custGeom>
                <a:avLst/>
                <a:gdLst>
                  <a:gd name="textAreaLeft" fmla="*/ 0 w 81360"/>
                  <a:gd name="textAreaRight" fmla="*/ 81720 w 81360"/>
                  <a:gd name="textAreaTop" fmla="*/ 0 h 30960"/>
                  <a:gd name="textAreaBottom" fmla="*/ 31320 h 30960"/>
                </a:gdLst>
                <a:ahLst/>
                <a:cxnLst/>
                <a:rect l="textAreaLeft" t="textAreaTop" r="textAreaRight" b="textAreaBottom"/>
                <a:pathLst>
                  <a:path w="1948" h="748">
                    <a:moveTo>
                      <a:pt x="125" y="0"/>
                    </a:moveTo>
                    <a:cubicBezTo>
                      <a:pt x="111" y="0"/>
                      <a:pt x="96" y="3"/>
                      <a:pt x="83" y="8"/>
                    </a:cubicBezTo>
                    <a:cubicBezTo>
                      <a:pt x="21" y="40"/>
                      <a:pt x="0" y="102"/>
                      <a:pt x="21" y="165"/>
                    </a:cubicBezTo>
                    <a:cubicBezTo>
                      <a:pt x="136" y="404"/>
                      <a:pt x="469" y="748"/>
                      <a:pt x="1062" y="748"/>
                    </a:cubicBezTo>
                    <a:cubicBezTo>
                      <a:pt x="1291" y="748"/>
                      <a:pt x="1562" y="695"/>
                      <a:pt x="1864" y="570"/>
                    </a:cubicBezTo>
                    <a:cubicBezTo>
                      <a:pt x="1926" y="539"/>
                      <a:pt x="1947" y="477"/>
                      <a:pt x="1926" y="424"/>
                    </a:cubicBezTo>
                    <a:cubicBezTo>
                      <a:pt x="1911" y="378"/>
                      <a:pt x="1866" y="354"/>
                      <a:pt x="1822" y="354"/>
                    </a:cubicBezTo>
                    <a:cubicBezTo>
                      <a:pt x="1808" y="354"/>
                      <a:pt x="1793" y="357"/>
                      <a:pt x="1781" y="362"/>
                    </a:cubicBezTo>
                    <a:cubicBezTo>
                      <a:pt x="1495" y="482"/>
                      <a:pt x="1257" y="527"/>
                      <a:pt x="1061" y="527"/>
                    </a:cubicBezTo>
                    <a:cubicBezTo>
                      <a:pt x="457" y="527"/>
                      <a:pt x="245" y="94"/>
                      <a:pt x="229" y="70"/>
                    </a:cubicBezTo>
                    <a:cubicBezTo>
                      <a:pt x="213" y="24"/>
                      <a:pt x="16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5" name="Google Shape;496;p28"/>
              <p:cNvSpPr/>
              <p:nvPr/>
            </p:nvSpPr>
            <p:spPr>
              <a:xfrm>
                <a:off x="7185240" y="1899720"/>
                <a:ext cx="82080" cy="30240"/>
              </a:xfrm>
              <a:custGeom>
                <a:avLst/>
                <a:gdLst>
                  <a:gd name="textAreaLeft" fmla="*/ 0 w 82080"/>
                  <a:gd name="textAreaRight" fmla="*/ 82440 w 82080"/>
                  <a:gd name="textAreaTop" fmla="*/ 0 h 30240"/>
                  <a:gd name="textAreaBottom" fmla="*/ 30600 h 30240"/>
                </a:gdLst>
                <a:ahLst/>
                <a:cxnLst/>
                <a:rect l="textAreaLeft" t="textAreaTop" r="textAreaRight" b="textAreaBottom"/>
                <a:pathLst>
                  <a:path w="1958" h="732">
                    <a:moveTo>
                      <a:pt x="1828" y="1"/>
                    </a:moveTo>
                    <a:cubicBezTo>
                      <a:pt x="1786" y="1"/>
                      <a:pt x="1744" y="27"/>
                      <a:pt x="1729" y="65"/>
                    </a:cubicBezTo>
                    <a:cubicBezTo>
                      <a:pt x="1713" y="89"/>
                      <a:pt x="1499" y="508"/>
                      <a:pt x="908" y="508"/>
                    </a:cubicBezTo>
                    <a:cubicBezTo>
                      <a:pt x="709" y="508"/>
                      <a:pt x="468" y="461"/>
                      <a:pt x="178" y="335"/>
                    </a:cubicBezTo>
                    <a:cubicBezTo>
                      <a:pt x="162" y="330"/>
                      <a:pt x="147" y="328"/>
                      <a:pt x="131" y="328"/>
                    </a:cubicBezTo>
                    <a:cubicBezTo>
                      <a:pt x="86" y="328"/>
                      <a:pt x="45" y="351"/>
                      <a:pt x="21" y="398"/>
                    </a:cubicBezTo>
                    <a:cubicBezTo>
                      <a:pt x="0" y="450"/>
                      <a:pt x="32" y="513"/>
                      <a:pt x="84" y="544"/>
                    </a:cubicBezTo>
                    <a:cubicBezTo>
                      <a:pt x="396" y="679"/>
                      <a:pt x="678" y="731"/>
                      <a:pt x="907" y="731"/>
                    </a:cubicBezTo>
                    <a:cubicBezTo>
                      <a:pt x="1479" y="731"/>
                      <a:pt x="1812" y="398"/>
                      <a:pt x="1927" y="159"/>
                    </a:cubicBezTo>
                    <a:cubicBezTo>
                      <a:pt x="1958" y="106"/>
                      <a:pt x="1927" y="34"/>
                      <a:pt x="1874" y="13"/>
                    </a:cubicBezTo>
                    <a:cubicBezTo>
                      <a:pt x="1860" y="4"/>
                      <a:pt x="1844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120" bIns="15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016" name="Google Shape;497;p28"/>
            <p:cNvGrpSpPr/>
            <p:nvPr/>
          </p:nvGrpSpPr>
          <p:grpSpPr>
            <a:xfrm>
              <a:off x="5424840" y="3233520"/>
              <a:ext cx="919080" cy="915480"/>
              <a:chOff x="5424840" y="3233520"/>
              <a:chExt cx="919080" cy="915480"/>
            </a:xfrm>
          </p:grpSpPr>
          <p:sp>
            <p:nvSpPr>
              <p:cNvPr id="1017" name="Google Shape;498;p28"/>
              <p:cNvSpPr/>
              <p:nvPr/>
            </p:nvSpPr>
            <p:spPr>
              <a:xfrm>
                <a:off x="5424840" y="3233520"/>
                <a:ext cx="919080" cy="915480"/>
              </a:xfrm>
              <a:custGeom>
                <a:avLst/>
                <a:gdLst>
                  <a:gd name="textAreaLeft" fmla="*/ 0 w 919080"/>
                  <a:gd name="textAreaRight" fmla="*/ 919440 w 919080"/>
                  <a:gd name="textAreaTop" fmla="*/ 0 h 915480"/>
                  <a:gd name="textAreaBottom" fmla="*/ 915840 h 915480"/>
                </a:gdLst>
                <a:ahLst/>
                <a:cxnLst/>
                <a:rect l="textAreaLeft" t="textAreaTop" r="textAreaRight" b="textAreaBottom"/>
                <a:pathLst>
                  <a:path w="13680" h="13628">
                    <a:moveTo>
                      <a:pt x="6882" y="1031"/>
                    </a:moveTo>
                    <a:cubicBezTo>
                      <a:pt x="10077" y="1052"/>
                      <a:pt x="12649" y="3654"/>
                      <a:pt x="12628" y="6851"/>
                    </a:cubicBezTo>
                    <a:cubicBezTo>
                      <a:pt x="12596" y="10036"/>
                      <a:pt x="10015" y="12597"/>
                      <a:pt x="6840" y="12597"/>
                    </a:cubicBezTo>
                    <a:lnTo>
                      <a:pt x="6798" y="12597"/>
                    </a:lnTo>
                    <a:cubicBezTo>
                      <a:pt x="3602" y="12576"/>
                      <a:pt x="1031" y="9963"/>
                      <a:pt x="1052" y="6767"/>
                    </a:cubicBezTo>
                    <a:cubicBezTo>
                      <a:pt x="1073" y="3592"/>
                      <a:pt x="3665" y="1031"/>
                      <a:pt x="6840" y="1031"/>
                    </a:cubicBezTo>
                    <a:close/>
                    <a:moveTo>
                      <a:pt x="6840" y="1"/>
                    </a:moveTo>
                    <a:cubicBezTo>
                      <a:pt x="5029" y="1"/>
                      <a:pt x="3321" y="698"/>
                      <a:pt x="2041" y="1979"/>
                    </a:cubicBezTo>
                    <a:cubicBezTo>
                      <a:pt x="750" y="3249"/>
                      <a:pt x="42" y="4956"/>
                      <a:pt x="21" y="6767"/>
                    </a:cubicBezTo>
                    <a:cubicBezTo>
                      <a:pt x="0" y="10525"/>
                      <a:pt x="3040" y="13596"/>
                      <a:pt x="6788" y="13627"/>
                    </a:cubicBezTo>
                    <a:lnTo>
                      <a:pt x="6840" y="13627"/>
                    </a:lnTo>
                    <a:cubicBezTo>
                      <a:pt x="8651" y="13627"/>
                      <a:pt x="10359" y="12919"/>
                      <a:pt x="11639" y="11649"/>
                    </a:cubicBezTo>
                    <a:cubicBezTo>
                      <a:pt x="12930" y="10369"/>
                      <a:pt x="13637" y="8672"/>
                      <a:pt x="13648" y="6861"/>
                    </a:cubicBezTo>
                    <a:cubicBezTo>
                      <a:pt x="13679" y="3103"/>
                      <a:pt x="10639" y="22"/>
                      <a:pt x="6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8" name="Google Shape;499;p28"/>
              <p:cNvSpPr/>
              <p:nvPr/>
            </p:nvSpPr>
            <p:spPr>
              <a:xfrm>
                <a:off x="5473800" y="3281040"/>
                <a:ext cx="821880" cy="819720"/>
              </a:xfrm>
              <a:custGeom>
                <a:avLst/>
                <a:gdLst>
                  <a:gd name="textAreaLeft" fmla="*/ 0 w 821880"/>
                  <a:gd name="textAreaRight" fmla="*/ 822240 w 821880"/>
                  <a:gd name="textAreaTop" fmla="*/ 0 h 819720"/>
                  <a:gd name="textAreaBottom" fmla="*/ 820080 h 819720"/>
                </a:gdLst>
                <a:ahLst/>
                <a:cxnLst/>
                <a:rect l="textAreaLeft" t="textAreaTop" r="textAreaRight" b="textAreaBottom"/>
                <a:pathLst>
                  <a:path w="12234" h="12202">
                    <a:moveTo>
                      <a:pt x="6112" y="1"/>
                    </a:moveTo>
                    <a:cubicBezTo>
                      <a:pt x="2770" y="1"/>
                      <a:pt x="33" y="2717"/>
                      <a:pt x="12" y="6059"/>
                    </a:cubicBezTo>
                    <a:cubicBezTo>
                      <a:pt x="1" y="7693"/>
                      <a:pt x="626" y="9224"/>
                      <a:pt x="1771" y="10390"/>
                    </a:cubicBezTo>
                    <a:cubicBezTo>
                      <a:pt x="2916" y="11545"/>
                      <a:pt x="4436" y="12190"/>
                      <a:pt x="6070" y="12201"/>
                    </a:cubicBezTo>
                    <a:lnTo>
                      <a:pt x="6112" y="12201"/>
                    </a:lnTo>
                    <a:cubicBezTo>
                      <a:pt x="9453" y="12201"/>
                      <a:pt x="12192" y="9484"/>
                      <a:pt x="12212" y="6143"/>
                    </a:cubicBezTo>
                    <a:cubicBezTo>
                      <a:pt x="12233" y="2780"/>
                      <a:pt x="9516" y="22"/>
                      <a:pt x="6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9" name="Google Shape;500;p28"/>
              <p:cNvSpPr/>
              <p:nvPr/>
            </p:nvSpPr>
            <p:spPr>
              <a:xfrm>
                <a:off x="5451480" y="3260160"/>
                <a:ext cx="865440" cy="861480"/>
              </a:xfrm>
              <a:custGeom>
                <a:avLst/>
                <a:gdLst>
                  <a:gd name="textAreaLeft" fmla="*/ 0 w 865440"/>
                  <a:gd name="textAreaRight" fmla="*/ 865800 w 865440"/>
                  <a:gd name="textAreaTop" fmla="*/ 0 h 861480"/>
                  <a:gd name="textAreaBottom" fmla="*/ 861840 h 861480"/>
                </a:gdLst>
                <a:ahLst/>
                <a:cxnLst/>
                <a:rect l="textAreaLeft" t="textAreaTop" r="textAreaRight" b="textAreaBottom"/>
                <a:pathLst>
                  <a:path w="12879" h="12826">
                    <a:moveTo>
                      <a:pt x="6487" y="635"/>
                    </a:moveTo>
                    <a:cubicBezTo>
                      <a:pt x="9682" y="656"/>
                      <a:pt x="12254" y="3258"/>
                      <a:pt x="12233" y="6455"/>
                    </a:cubicBezTo>
                    <a:cubicBezTo>
                      <a:pt x="12201" y="9640"/>
                      <a:pt x="9620" y="12201"/>
                      <a:pt x="6445" y="12201"/>
                    </a:cubicBezTo>
                    <a:lnTo>
                      <a:pt x="6403" y="12201"/>
                    </a:lnTo>
                    <a:cubicBezTo>
                      <a:pt x="3207" y="12180"/>
                      <a:pt x="636" y="9567"/>
                      <a:pt x="657" y="6371"/>
                    </a:cubicBezTo>
                    <a:cubicBezTo>
                      <a:pt x="678" y="3196"/>
                      <a:pt x="3270" y="635"/>
                      <a:pt x="6445" y="635"/>
                    </a:cubicBezTo>
                    <a:close/>
                    <a:moveTo>
                      <a:pt x="6445" y="0"/>
                    </a:moveTo>
                    <a:cubicBezTo>
                      <a:pt x="4738" y="0"/>
                      <a:pt x="3135" y="667"/>
                      <a:pt x="1927" y="1863"/>
                    </a:cubicBezTo>
                    <a:cubicBezTo>
                      <a:pt x="709" y="3061"/>
                      <a:pt x="42" y="4664"/>
                      <a:pt x="32" y="6371"/>
                    </a:cubicBezTo>
                    <a:cubicBezTo>
                      <a:pt x="1" y="9911"/>
                      <a:pt x="2864" y="12805"/>
                      <a:pt x="6403" y="12826"/>
                    </a:cubicBezTo>
                    <a:lnTo>
                      <a:pt x="6445" y="12826"/>
                    </a:lnTo>
                    <a:cubicBezTo>
                      <a:pt x="8152" y="12826"/>
                      <a:pt x="9755" y="12169"/>
                      <a:pt x="10963" y="10962"/>
                    </a:cubicBezTo>
                    <a:cubicBezTo>
                      <a:pt x="12171" y="9765"/>
                      <a:pt x="12847" y="8162"/>
                      <a:pt x="12858" y="6455"/>
                    </a:cubicBezTo>
                    <a:cubicBezTo>
                      <a:pt x="12878" y="2925"/>
                      <a:pt x="10026" y="21"/>
                      <a:pt x="6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20" name="Google Shape;501;p28"/>
              <p:cNvSpPr/>
              <p:nvPr/>
            </p:nvSpPr>
            <p:spPr>
              <a:xfrm>
                <a:off x="5487120" y="3295080"/>
                <a:ext cx="793800" cy="792360"/>
              </a:xfrm>
              <a:custGeom>
                <a:avLst/>
                <a:gdLst>
                  <a:gd name="textAreaLeft" fmla="*/ 0 w 793800"/>
                  <a:gd name="textAreaRight" fmla="*/ 794160 w 793800"/>
                  <a:gd name="textAreaTop" fmla="*/ 0 h 792360"/>
                  <a:gd name="textAreaBottom" fmla="*/ 792720 h 792360"/>
                </a:gdLst>
                <a:ahLst/>
                <a:cxnLst/>
                <a:rect l="textAreaLeft" t="textAreaTop" r="textAreaRight" b="textAreaBottom"/>
                <a:pathLst>
                  <a:path w="11816" h="11796">
                    <a:moveTo>
                      <a:pt x="5955" y="219"/>
                    </a:moveTo>
                    <a:cubicBezTo>
                      <a:pt x="7464" y="230"/>
                      <a:pt x="8890" y="834"/>
                      <a:pt x="9952" y="1916"/>
                    </a:cubicBezTo>
                    <a:cubicBezTo>
                      <a:pt x="11014" y="2988"/>
                      <a:pt x="11597" y="4415"/>
                      <a:pt x="11586" y="5935"/>
                    </a:cubicBezTo>
                    <a:cubicBezTo>
                      <a:pt x="11576" y="7444"/>
                      <a:pt x="10972" y="8870"/>
                      <a:pt x="9900" y="9932"/>
                    </a:cubicBezTo>
                    <a:cubicBezTo>
                      <a:pt x="8828" y="10983"/>
                      <a:pt x="7412" y="11566"/>
                      <a:pt x="5913" y="11566"/>
                    </a:cubicBezTo>
                    <a:lnTo>
                      <a:pt x="5871" y="11566"/>
                    </a:lnTo>
                    <a:cubicBezTo>
                      <a:pt x="4362" y="11556"/>
                      <a:pt x="2936" y="10962"/>
                      <a:pt x="1874" y="9880"/>
                    </a:cubicBezTo>
                    <a:cubicBezTo>
                      <a:pt x="812" y="8797"/>
                      <a:pt x="229" y="7371"/>
                      <a:pt x="239" y="5851"/>
                    </a:cubicBezTo>
                    <a:cubicBezTo>
                      <a:pt x="250" y="4341"/>
                      <a:pt x="854" y="2916"/>
                      <a:pt x="1926" y="1854"/>
                    </a:cubicBezTo>
                    <a:cubicBezTo>
                      <a:pt x="2998" y="802"/>
                      <a:pt x="4414" y="219"/>
                      <a:pt x="5913" y="219"/>
                    </a:cubicBezTo>
                    <a:close/>
                    <a:moveTo>
                      <a:pt x="5913" y="1"/>
                    </a:moveTo>
                    <a:cubicBezTo>
                      <a:pt x="4352" y="1"/>
                      <a:pt x="2883" y="605"/>
                      <a:pt x="1770" y="1697"/>
                    </a:cubicBezTo>
                    <a:cubicBezTo>
                      <a:pt x="646" y="2801"/>
                      <a:pt x="31" y="4279"/>
                      <a:pt x="10" y="5851"/>
                    </a:cubicBezTo>
                    <a:cubicBezTo>
                      <a:pt x="0" y="7434"/>
                      <a:pt x="604" y="8912"/>
                      <a:pt x="1717" y="10036"/>
                    </a:cubicBezTo>
                    <a:cubicBezTo>
                      <a:pt x="2821" y="11160"/>
                      <a:pt x="4299" y="11785"/>
                      <a:pt x="5871" y="11795"/>
                    </a:cubicBezTo>
                    <a:lnTo>
                      <a:pt x="5913" y="11795"/>
                    </a:lnTo>
                    <a:cubicBezTo>
                      <a:pt x="7475" y="11795"/>
                      <a:pt x="8942" y="11191"/>
                      <a:pt x="10056" y="10088"/>
                    </a:cubicBezTo>
                    <a:cubicBezTo>
                      <a:pt x="11170" y="8984"/>
                      <a:pt x="11794" y="7506"/>
                      <a:pt x="11805" y="5935"/>
                    </a:cubicBezTo>
                    <a:cubicBezTo>
                      <a:pt x="11815" y="4362"/>
                      <a:pt x="11211" y="2874"/>
                      <a:pt x="10108" y="1750"/>
                    </a:cubicBezTo>
                    <a:cubicBezTo>
                      <a:pt x="9004" y="635"/>
                      <a:pt x="7526" y="11"/>
                      <a:pt x="5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21" name="Google Shape;502;p28"/>
              <p:cNvSpPr/>
              <p:nvPr/>
            </p:nvSpPr>
            <p:spPr>
              <a:xfrm>
                <a:off x="5705640" y="3467160"/>
                <a:ext cx="133200" cy="197640"/>
              </a:xfrm>
              <a:custGeom>
                <a:avLst/>
                <a:gdLst>
                  <a:gd name="textAreaLeft" fmla="*/ 0 w 133200"/>
                  <a:gd name="textAreaRight" fmla="*/ 133560 w 133200"/>
                  <a:gd name="textAreaTop" fmla="*/ 0 h 197640"/>
                  <a:gd name="textAreaBottom" fmla="*/ 198000 h 197640"/>
                </a:gdLst>
                <a:ahLst/>
                <a:cxnLst/>
                <a:rect l="textAreaLeft" t="textAreaTop" r="textAreaRight" b="textAreaBottom"/>
                <a:pathLst>
                  <a:path w="1988" h="2947">
                    <a:moveTo>
                      <a:pt x="1009" y="1"/>
                    </a:moveTo>
                    <a:cubicBezTo>
                      <a:pt x="458" y="1"/>
                      <a:pt x="10" y="656"/>
                      <a:pt x="10" y="1468"/>
                    </a:cubicBezTo>
                    <a:cubicBezTo>
                      <a:pt x="0" y="2280"/>
                      <a:pt x="437" y="2946"/>
                      <a:pt x="989" y="2946"/>
                    </a:cubicBezTo>
                    <a:cubicBezTo>
                      <a:pt x="993" y="2946"/>
                      <a:pt x="997" y="2947"/>
                      <a:pt x="1002" y="2947"/>
                    </a:cubicBezTo>
                    <a:cubicBezTo>
                      <a:pt x="1537" y="2947"/>
                      <a:pt x="1978" y="2294"/>
                      <a:pt x="1988" y="1479"/>
                    </a:cubicBezTo>
                    <a:cubicBezTo>
                      <a:pt x="1988" y="667"/>
                      <a:pt x="1551" y="1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22" name="Google Shape;503;p28"/>
              <p:cNvSpPr/>
              <p:nvPr/>
            </p:nvSpPr>
            <p:spPr>
              <a:xfrm>
                <a:off x="5931360" y="3468600"/>
                <a:ext cx="133200" cy="198360"/>
              </a:xfrm>
              <a:custGeom>
                <a:avLst/>
                <a:gdLst>
                  <a:gd name="textAreaLeft" fmla="*/ 0 w 133200"/>
                  <a:gd name="textAreaRight" fmla="*/ 133560 w 133200"/>
                  <a:gd name="textAreaTop" fmla="*/ 0 h 198360"/>
                  <a:gd name="textAreaBottom" fmla="*/ 198720 h 198360"/>
                </a:gdLst>
                <a:ahLst/>
                <a:cxnLst/>
                <a:rect l="textAreaLeft" t="textAreaTop" r="textAreaRight" b="textAreaBottom"/>
                <a:pathLst>
                  <a:path w="1989" h="2958">
                    <a:moveTo>
                      <a:pt x="999" y="1"/>
                    </a:moveTo>
                    <a:cubicBezTo>
                      <a:pt x="458" y="1"/>
                      <a:pt x="11" y="656"/>
                      <a:pt x="11" y="1468"/>
                    </a:cubicBezTo>
                    <a:cubicBezTo>
                      <a:pt x="0" y="2280"/>
                      <a:pt x="437" y="2946"/>
                      <a:pt x="989" y="2957"/>
                    </a:cubicBezTo>
                    <a:cubicBezTo>
                      <a:pt x="1531" y="2957"/>
                      <a:pt x="1978" y="2301"/>
                      <a:pt x="1978" y="1489"/>
                    </a:cubicBezTo>
                    <a:cubicBezTo>
                      <a:pt x="1989" y="667"/>
                      <a:pt x="1552" y="11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23" name="Google Shape;504;p28"/>
              <p:cNvSpPr/>
              <p:nvPr/>
            </p:nvSpPr>
            <p:spPr>
              <a:xfrm>
                <a:off x="5644440" y="3729240"/>
                <a:ext cx="483120" cy="250200"/>
              </a:xfrm>
              <a:custGeom>
                <a:avLst/>
                <a:gdLst>
                  <a:gd name="textAreaLeft" fmla="*/ 0 w 483120"/>
                  <a:gd name="textAreaRight" fmla="*/ 483480 w 483120"/>
                  <a:gd name="textAreaTop" fmla="*/ 0 h 250200"/>
                  <a:gd name="textAreaBottom" fmla="*/ 250560 h 250200"/>
                </a:gdLst>
                <a:ahLst/>
                <a:cxnLst/>
                <a:rect l="textAreaLeft" t="textAreaTop" r="textAreaRight" b="textAreaBottom"/>
                <a:pathLst>
                  <a:path w="7194" h="3727">
                    <a:moveTo>
                      <a:pt x="125" y="0"/>
                    </a:moveTo>
                    <a:cubicBezTo>
                      <a:pt x="62" y="0"/>
                      <a:pt x="11" y="42"/>
                      <a:pt x="11" y="104"/>
                    </a:cubicBezTo>
                    <a:cubicBezTo>
                      <a:pt x="0" y="2082"/>
                      <a:pt x="1593" y="3706"/>
                      <a:pt x="3581" y="3727"/>
                    </a:cubicBezTo>
                    <a:lnTo>
                      <a:pt x="3602" y="3727"/>
                    </a:lnTo>
                    <a:cubicBezTo>
                      <a:pt x="4550" y="3727"/>
                      <a:pt x="5445" y="3352"/>
                      <a:pt x="6132" y="2686"/>
                    </a:cubicBezTo>
                    <a:cubicBezTo>
                      <a:pt x="6808" y="2020"/>
                      <a:pt x="7194" y="1114"/>
                      <a:pt x="7194" y="157"/>
                    </a:cubicBezTo>
                    <a:cubicBezTo>
                      <a:pt x="7194" y="94"/>
                      <a:pt x="7152" y="42"/>
                      <a:pt x="7090" y="42"/>
                    </a:cubicBezTo>
                    <a:cubicBezTo>
                      <a:pt x="7027" y="42"/>
                      <a:pt x="6975" y="94"/>
                      <a:pt x="6975" y="157"/>
                    </a:cubicBezTo>
                    <a:cubicBezTo>
                      <a:pt x="6965" y="1052"/>
                      <a:pt x="6611" y="1895"/>
                      <a:pt x="5965" y="2530"/>
                    </a:cubicBezTo>
                    <a:cubicBezTo>
                      <a:pt x="5340" y="3155"/>
                      <a:pt x="4502" y="3498"/>
                      <a:pt x="3622" y="3498"/>
                    </a:cubicBezTo>
                    <a:cubicBezTo>
                      <a:pt x="3608" y="3498"/>
                      <a:pt x="3595" y="3498"/>
                      <a:pt x="3581" y="3498"/>
                    </a:cubicBezTo>
                    <a:cubicBezTo>
                      <a:pt x="1718" y="3488"/>
                      <a:pt x="219" y="1968"/>
                      <a:pt x="240" y="104"/>
                    </a:cubicBezTo>
                    <a:cubicBezTo>
                      <a:pt x="240" y="42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24" name="Google Shape;505;p28"/>
              <p:cNvSpPr/>
              <p:nvPr/>
            </p:nvSpPr>
            <p:spPr>
              <a:xfrm>
                <a:off x="6064560" y="3691080"/>
                <a:ext cx="130680" cy="50040"/>
              </a:xfrm>
              <a:custGeom>
                <a:avLst/>
                <a:gdLst>
                  <a:gd name="textAreaLeft" fmla="*/ 0 w 130680"/>
                  <a:gd name="textAreaRight" fmla="*/ 131040 w 13068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1948" h="748">
                    <a:moveTo>
                      <a:pt x="125" y="0"/>
                    </a:moveTo>
                    <a:cubicBezTo>
                      <a:pt x="111" y="0"/>
                      <a:pt x="96" y="3"/>
                      <a:pt x="83" y="8"/>
                    </a:cubicBezTo>
                    <a:cubicBezTo>
                      <a:pt x="21" y="40"/>
                      <a:pt x="0" y="102"/>
                      <a:pt x="21" y="165"/>
                    </a:cubicBezTo>
                    <a:cubicBezTo>
                      <a:pt x="136" y="404"/>
                      <a:pt x="469" y="748"/>
                      <a:pt x="1062" y="748"/>
                    </a:cubicBezTo>
                    <a:cubicBezTo>
                      <a:pt x="1291" y="748"/>
                      <a:pt x="1562" y="695"/>
                      <a:pt x="1864" y="570"/>
                    </a:cubicBezTo>
                    <a:cubicBezTo>
                      <a:pt x="1926" y="539"/>
                      <a:pt x="1947" y="477"/>
                      <a:pt x="1926" y="424"/>
                    </a:cubicBezTo>
                    <a:cubicBezTo>
                      <a:pt x="1911" y="378"/>
                      <a:pt x="1866" y="354"/>
                      <a:pt x="1822" y="354"/>
                    </a:cubicBezTo>
                    <a:cubicBezTo>
                      <a:pt x="1808" y="354"/>
                      <a:pt x="1793" y="357"/>
                      <a:pt x="1781" y="362"/>
                    </a:cubicBezTo>
                    <a:cubicBezTo>
                      <a:pt x="1495" y="482"/>
                      <a:pt x="1257" y="527"/>
                      <a:pt x="1061" y="527"/>
                    </a:cubicBezTo>
                    <a:cubicBezTo>
                      <a:pt x="457" y="527"/>
                      <a:pt x="245" y="94"/>
                      <a:pt x="229" y="70"/>
                    </a:cubicBezTo>
                    <a:cubicBezTo>
                      <a:pt x="213" y="24"/>
                      <a:pt x="16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25" name="Google Shape;506;p28"/>
              <p:cNvSpPr/>
              <p:nvPr/>
            </p:nvSpPr>
            <p:spPr>
              <a:xfrm>
                <a:off x="5578920" y="3688560"/>
                <a:ext cx="131400" cy="48960"/>
              </a:xfrm>
              <a:custGeom>
                <a:avLst/>
                <a:gdLst>
                  <a:gd name="textAreaLeft" fmla="*/ 0 w 131400"/>
                  <a:gd name="textAreaRight" fmla="*/ 131760 w 131400"/>
                  <a:gd name="textAreaTop" fmla="*/ 0 h 48960"/>
                  <a:gd name="textAreaBottom" fmla="*/ 49320 h 48960"/>
                </a:gdLst>
                <a:ahLst/>
                <a:cxnLst/>
                <a:rect l="textAreaLeft" t="textAreaTop" r="textAreaRight" b="textAreaBottom"/>
                <a:pathLst>
                  <a:path w="1958" h="732">
                    <a:moveTo>
                      <a:pt x="1828" y="1"/>
                    </a:moveTo>
                    <a:cubicBezTo>
                      <a:pt x="1786" y="1"/>
                      <a:pt x="1744" y="27"/>
                      <a:pt x="1729" y="65"/>
                    </a:cubicBezTo>
                    <a:cubicBezTo>
                      <a:pt x="1713" y="89"/>
                      <a:pt x="1499" y="508"/>
                      <a:pt x="908" y="508"/>
                    </a:cubicBezTo>
                    <a:cubicBezTo>
                      <a:pt x="709" y="508"/>
                      <a:pt x="468" y="461"/>
                      <a:pt x="178" y="335"/>
                    </a:cubicBezTo>
                    <a:cubicBezTo>
                      <a:pt x="162" y="330"/>
                      <a:pt x="147" y="328"/>
                      <a:pt x="131" y="328"/>
                    </a:cubicBezTo>
                    <a:cubicBezTo>
                      <a:pt x="86" y="328"/>
                      <a:pt x="45" y="351"/>
                      <a:pt x="21" y="398"/>
                    </a:cubicBezTo>
                    <a:cubicBezTo>
                      <a:pt x="0" y="450"/>
                      <a:pt x="32" y="513"/>
                      <a:pt x="84" y="544"/>
                    </a:cubicBezTo>
                    <a:cubicBezTo>
                      <a:pt x="396" y="679"/>
                      <a:pt x="678" y="731"/>
                      <a:pt x="907" y="731"/>
                    </a:cubicBezTo>
                    <a:cubicBezTo>
                      <a:pt x="1479" y="731"/>
                      <a:pt x="1812" y="398"/>
                      <a:pt x="1927" y="159"/>
                    </a:cubicBezTo>
                    <a:cubicBezTo>
                      <a:pt x="1958" y="106"/>
                      <a:pt x="1927" y="34"/>
                      <a:pt x="1874" y="13"/>
                    </a:cubicBezTo>
                    <a:cubicBezTo>
                      <a:pt x="1860" y="4"/>
                      <a:pt x="1844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480" bIns="24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2" name="PlaceHolder 2">
            <a:extLst>
              <a:ext uri="{FF2B5EF4-FFF2-40B4-BE49-F238E27FC236}">
                <a16:creationId xmlns:a16="http://schemas.microsoft.com/office/drawing/2014/main" id="{1AB6F673-6FE8-C379-3CEB-C6C527CE847B}"/>
              </a:ext>
            </a:extLst>
          </p:cNvPr>
          <p:cNvSpPr txBox="1">
            <a:spLocks/>
          </p:cNvSpPr>
          <p:nvPr/>
        </p:nvSpPr>
        <p:spPr>
          <a:xfrm>
            <a:off x="723960" y="716973"/>
            <a:ext cx="4161960" cy="1601613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1992: Consolidation/ GSL to Federal Stafford Loan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1997: FAFSA is online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1999: R2T4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2000: SAIG, COD and NSLDS went online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2008: expanded the definition of independent student: Year-Round Pell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2009: Federal Plus Loans for Graduates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2010: FFEL’s eliminated/ Federal Direct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2011: Year-Round Pell eliminated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2017: Year-Round Pell again/Perkins gone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2018: 399/FAFSA looks 2 years back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2020: Covid Relief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2021: America Rescue Plan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200" spc="-1" noProof="0" dirty="0">
                <a:solidFill>
                  <a:srgbClr val="000000"/>
                </a:solidFill>
                <a:latin typeface="Arial"/>
              </a:rPr>
              <a:t>2024: FAFSA Simplification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8159-8590-A969-EA19-51DC35367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>
            <a:extLst>
              <a:ext uri="{FF2B5EF4-FFF2-40B4-BE49-F238E27FC236}">
                <a16:creationId xmlns:a16="http://schemas.microsoft.com/office/drawing/2014/main" id="{243D170C-0692-1779-A95C-2AD60AE7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900" y="544101"/>
            <a:ext cx="52002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noProof="0" dirty="0">
                <a:solidFill>
                  <a:schemeClr val="lt1"/>
                </a:solidFill>
                <a:latin typeface="Fugaz One"/>
                <a:ea typeface="Fugaz One"/>
              </a:rPr>
              <a:t>Self-Care</a:t>
            </a:r>
            <a:endParaRPr lang="en-US" sz="36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96" name="Google Shape;514;p29">
            <a:extLst>
              <a:ext uri="{FF2B5EF4-FFF2-40B4-BE49-F238E27FC236}">
                <a16:creationId xmlns:a16="http://schemas.microsoft.com/office/drawing/2014/main" id="{399D7807-B780-9266-2E1C-6BEDE7EC4DDC}"/>
              </a:ext>
            </a:extLst>
          </p:cNvPr>
          <p:cNvGrpSpPr/>
          <p:nvPr/>
        </p:nvGrpSpPr>
        <p:grpSpPr>
          <a:xfrm>
            <a:off x="466560" y="427320"/>
            <a:ext cx="495360" cy="489600"/>
            <a:chOff x="466560" y="427320"/>
            <a:chExt cx="495360" cy="489600"/>
          </a:xfrm>
        </p:grpSpPr>
        <p:sp>
          <p:nvSpPr>
            <p:cNvPr id="397" name="Google Shape;515;p29">
              <a:extLst>
                <a:ext uri="{FF2B5EF4-FFF2-40B4-BE49-F238E27FC236}">
                  <a16:creationId xmlns:a16="http://schemas.microsoft.com/office/drawing/2014/main" id="{F419C227-1938-6A2F-6A5D-3DF065249A9D}"/>
                </a:ext>
              </a:extLst>
            </p:cNvPr>
            <p:cNvSpPr/>
            <p:nvPr/>
          </p:nvSpPr>
          <p:spPr>
            <a:xfrm>
              <a:off x="466560" y="427320"/>
              <a:ext cx="495360" cy="48960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489600"/>
                <a:gd name="textAreaBottom" fmla="*/ 489960 h 489600"/>
              </a:gdLst>
              <a:ahLst/>
              <a:cxnLst/>
              <a:rect l="textAreaLeft" t="textAreaTop" r="textAreaRight" b="textAreaBottom"/>
              <a:pathLst>
                <a:path w="13795" h="13628">
                  <a:moveTo>
                    <a:pt x="7028" y="1031"/>
                  </a:moveTo>
                  <a:cubicBezTo>
                    <a:pt x="10223" y="1093"/>
                    <a:pt x="12753" y="3748"/>
                    <a:pt x="12680" y="6934"/>
                  </a:cubicBezTo>
                  <a:cubicBezTo>
                    <a:pt x="12607" y="10088"/>
                    <a:pt x="10036" y="12597"/>
                    <a:pt x="6903" y="12597"/>
                  </a:cubicBezTo>
                  <a:lnTo>
                    <a:pt x="6767" y="12597"/>
                  </a:lnTo>
                  <a:cubicBezTo>
                    <a:pt x="3572" y="12524"/>
                    <a:pt x="1042" y="9880"/>
                    <a:pt x="1115" y="6684"/>
                  </a:cubicBezTo>
                  <a:cubicBezTo>
                    <a:pt x="1187" y="3529"/>
                    <a:pt x="3759" y="1031"/>
                    <a:pt x="6892" y="1031"/>
                  </a:cubicBezTo>
                  <a:close/>
                  <a:moveTo>
                    <a:pt x="6892" y="1"/>
                  </a:moveTo>
                  <a:cubicBezTo>
                    <a:pt x="5112" y="1"/>
                    <a:pt x="3415" y="688"/>
                    <a:pt x="2135" y="1937"/>
                  </a:cubicBezTo>
                  <a:cubicBezTo>
                    <a:pt x="854" y="3186"/>
                    <a:pt x="125" y="4873"/>
                    <a:pt x="84" y="6663"/>
                  </a:cubicBezTo>
                  <a:cubicBezTo>
                    <a:pt x="1" y="10421"/>
                    <a:pt x="2989" y="13544"/>
                    <a:pt x="6746" y="13627"/>
                  </a:cubicBezTo>
                  <a:lnTo>
                    <a:pt x="6903" y="13627"/>
                  </a:lnTo>
                  <a:cubicBezTo>
                    <a:pt x="8693" y="13627"/>
                    <a:pt x="10380" y="12940"/>
                    <a:pt x="11660" y="11681"/>
                  </a:cubicBezTo>
                  <a:cubicBezTo>
                    <a:pt x="12941" y="10432"/>
                    <a:pt x="13669" y="8755"/>
                    <a:pt x="13711" y="6965"/>
                  </a:cubicBezTo>
                  <a:cubicBezTo>
                    <a:pt x="13794" y="3207"/>
                    <a:pt x="10806" y="84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98" name="Google Shape;516;p29">
              <a:extLst>
                <a:ext uri="{FF2B5EF4-FFF2-40B4-BE49-F238E27FC236}">
                  <a16:creationId xmlns:a16="http://schemas.microsoft.com/office/drawing/2014/main" id="{BCD17D11-8EEE-3A4E-259A-8D7D73E80E95}"/>
                </a:ext>
              </a:extLst>
            </p:cNvPr>
            <p:cNvSpPr/>
            <p:nvPr/>
          </p:nvSpPr>
          <p:spPr>
            <a:xfrm>
              <a:off x="480960" y="441360"/>
              <a:ext cx="466200" cy="460800"/>
            </a:xfrm>
            <a:custGeom>
              <a:avLst/>
              <a:gdLst>
                <a:gd name="textAreaLeft" fmla="*/ 0 w 466200"/>
                <a:gd name="textAreaRight" fmla="*/ 466560 w 46620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12982" h="12826">
                  <a:moveTo>
                    <a:pt x="6622" y="635"/>
                  </a:moveTo>
                  <a:cubicBezTo>
                    <a:pt x="9817" y="697"/>
                    <a:pt x="12347" y="3352"/>
                    <a:pt x="12274" y="6538"/>
                  </a:cubicBezTo>
                  <a:cubicBezTo>
                    <a:pt x="12201" y="9692"/>
                    <a:pt x="9630" y="12201"/>
                    <a:pt x="6497" y="12201"/>
                  </a:cubicBezTo>
                  <a:lnTo>
                    <a:pt x="6361" y="12201"/>
                  </a:lnTo>
                  <a:cubicBezTo>
                    <a:pt x="3166" y="12128"/>
                    <a:pt x="636" y="9484"/>
                    <a:pt x="709" y="6288"/>
                  </a:cubicBezTo>
                  <a:cubicBezTo>
                    <a:pt x="781" y="3133"/>
                    <a:pt x="3353" y="635"/>
                    <a:pt x="6486" y="635"/>
                  </a:cubicBezTo>
                  <a:close/>
                  <a:moveTo>
                    <a:pt x="6486" y="0"/>
                  </a:moveTo>
                  <a:cubicBezTo>
                    <a:pt x="4810" y="0"/>
                    <a:pt x="3217" y="646"/>
                    <a:pt x="2010" y="1822"/>
                  </a:cubicBezTo>
                  <a:cubicBezTo>
                    <a:pt x="802" y="3008"/>
                    <a:pt x="115" y="4581"/>
                    <a:pt x="73" y="6277"/>
                  </a:cubicBezTo>
                  <a:cubicBezTo>
                    <a:pt x="1" y="9807"/>
                    <a:pt x="2812" y="12752"/>
                    <a:pt x="6351" y="12826"/>
                  </a:cubicBezTo>
                  <a:lnTo>
                    <a:pt x="6497" y="12826"/>
                  </a:lnTo>
                  <a:cubicBezTo>
                    <a:pt x="8183" y="12826"/>
                    <a:pt x="9766" y="12180"/>
                    <a:pt x="10973" y="11003"/>
                  </a:cubicBezTo>
                  <a:cubicBezTo>
                    <a:pt x="12181" y="9828"/>
                    <a:pt x="12868" y="8245"/>
                    <a:pt x="12909" y="6559"/>
                  </a:cubicBezTo>
                  <a:cubicBezTo>
                    <a:pt x="12982" y="3019"/>
                    <a:pt x="10171" y="84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99" name="Google Shape;517;p29">
              <a:extLst>
                <a:ext uri="{FF2B5EF4-FFF2-40B4-BE49-F238E27FC236}">
                  <a16:creationId xmlns:a16="http://schemas.microsoft.com/office/drawing/2014/main" id="{E7ACD05A-06EE-8F34-F8D9-96995A018AAD}"/>
                </a:ext>
              </a:extLst>
            </p:cNvPr>
            <p:cNvSpPr/>
            <p:nvPr/>
          </p:nvSpPr>
          <p:spPr>
            <a:xfrm>
              <a:off x="504000" y="464040"/>
              <a:ext cx="420840" cy="415440"/>
            </a:xfrm>
            <a:custGeom>
              <a:avLst/>
              <a:gdLst>
                <a:gd name="textAreaLeft" fmla="*/ 0 w 420840"/>
                <a:gd name="textAreaRight" fmla="*/ 421200 w 420840"/>
                <a:gd name="textAreaTop" fmla="*/ 0 h 415440"/>
                <a:gd name="textAreaBottom" fmla="*/ 415800 h 415440"/>
              </a:gdLst>
              <a:ahLst/>
              <a:cxnLst/>
              <a:rect l="textAreaLeft" t="textAreaTop" r="textAreaRight" b="textAreaBottom"/>
              <a:pathLst>
                <a:path w="11713" h="11570">
                  <a:moveTo>
                    <a:pt x="5853" y="0"/>
                  </a:moveTo>
                  <a:cubicBezTo>
                    <a:pt x="2717" y="0"/>
                    <a:pt x="145" y="2504"/>
                    <a:pt x="74" y="5655"/>
                  </a:cubicBezTo>
                  <a:cubicBezTo>
                    <a:pt x="1" y="8851"/>
                    <a:pt x="2531" y="11495"/>
                    <a:pt x="5726" y="11568"/>
                  </a:cubicBezTo>
                  <a:cubicBezTo>
                    <a:pt x="5771" y="11569"/>
                    <a:pt x="5815" y="11570"/>
                    <a:pt x="5859" y="11570"/>
                  </a:cubicBezTo>
                  <a:cubicBezTo>
                    <a:pt x="8996" y="11570"/>
                    <a:pt x="11568" y="9056"/>
                    <a:pt x="11639" y="5905"/>
                  </a:cubicBezTo>
                  <a:cubicBezTo>
                    <a:pt x="11712" y="2719"/>
                    <a:pt x="9182" y="64"/>
                    <a:pt x="5987" y="2"/>
                  </a:cubicBezTo>
                  <a:cubicBezTo>
                    <a:pt x="5942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0" name="Google Shape;518;p29">
              <a:extLst>
                <a:ext uri="{FF2B5EF4-FFF2-40B4-BE49-F238E27FC236}">
                  <a16:creationId xmlns:a16="http://schemas.microsoft.com/office/drawing/2014/main" id="{4D414935-BA95-4A97-D826-53B5F6D79A68}"/>
                </a:ext>
              </a:extLst>
            </p:cNvPr>
            <p:cNvSpPr/>
            <p:nvPr/>
          </p:nvSpPr>
          <p:spPr>
            <a:xfrm>
              <a:off x="619200" y="551520"/>
              <a:ext cx="72360" cy="105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21" h="2947">
                  <a:moveTo>
                    <a:pt x="1017" y="0"/>
                  </a:moveTo>
                  <a:cubicBezTo>
                    <a:pt x="486" y="0"/>
                    <a:pt x="42" y="648"/>
                    <a:pt x="22" y="1448"/>
                  </a:cubicBezTo>
                  <a:cubicBezTo>
                    <a:pt x="1" y="2260"/>
                    <a:pt x="438" y="2937"/>
                    <a:pt x="979" y="2947"/>
                  </a:cubicBezTo>
                  <a:cubicBezTo>
                    <a:pt x="984" y="2947"/>
                    <a:pt x="988" y="2947"/>
                    <a:pt x="993" y="2947"/>
                  </a:cubicBezTo>
                  <a:cubicBezTo>
                    <a:pt x="1528" y="2947"/>
                    <a:pt x="1979" y="2305"/>
                    <a:pt x="2000" y="1489"/>
                  </a:cubicBezTo>
                  <a:cubicBezTo>
                    <a:pt x="2020" y="677"/>
                    <a:pt x="1594" y="11"/>
                    <a:pt x="1042" y="1"/>
                  </a:cubicBezTo>
                  <a:cubicBezTo>
                    <a:pt x="1033" y="1"/>
                    <a:pt x="102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1" name="Google Shape;519;p29">
              <a:extLst>
                <a:ext uri="{FF2B5EF4-FFF2-40B4-BE49-F238E27FC236}">
                  <a16:creationId xmlns:a16="http://schemas.microsoft.com/office/drawing/2014/main" id="{86E436F0-F5FE-52B2-64F5-80BA607A65E6}"/>
                </a:ext>
              </a:extLst>
            </p:cNvPr>
            <p:cNvSpPr/>
            <p:nvPr/>
          </p:nvSpPr>
          <p:spPr>
            <a:xfrm>
              <a:off x="739800" y="554040"/>
              <a:ext cx="72000" cy="10548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10" h="2947">
                  <a:moveTo>
                    <a:pt x="1029" y="0"/>
                  </a:moveTo>
                  <a:cubicBezTo>
                    <a:pt x="493" y="0"/>
                    <a:pt x="42" y="642"/>
                    <a:pt x="22" y="1448"/>
                  </a:cubicBezTo>
                  <a:cubicBezTo>
                    <a:pt x="1" y="2260"/>
                    <a:pt x="427" y="2936"/>
                    <a:pt x="979" y="2947"/>
                  </a:cubicBezTo>
                  <a:cubicBezTo>
                    <a:pt x="983" y="2947"/>
                    <a:pt x="987" y="2947"/>
                    <a:pt x="992" y="2947"/>
                  </a:cubicBezTo>
                  <a:cubicBezTo>
                    <a:pt x="1528" y="2947"/>
                    <a:pt x="1979" y="2305"/>
                    <a:pt x="1999" y="1489"/>
                  </a:cubicBezTo>
                  <a:cubicBezTo>
                    <a:pt x="2009" y="677"/>
                    <a:pt x="1583" y="11"/>
                    <a:pt x="1042" y="0"/>
                  </a:cubicBezTo>
                  <a:cubicBezTo>
                    <a:pt x="1038" y="0"/>
                    <a:pt x="1033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2" name="Google Shape;520;p29">
              <a:extLst>
                <a:ext uri="{FF2B5EF4-FFF2-40B4-BE49-F238E27FC236}">
                  <a16:creationId xmlns:a16="http://schemas.microsoft.com/office/drawing/2014/main" id="{680E4D7B-816F-5CF4-635A-E5E1B9BD3E47}"/>
                </a:ext>
              </a:extLst>
            </p:cNvPr>
            <p:cNvSpPr/>
            <p:nvPr/>
          </p:nvSpPr>
          <p:spPr>
            <a:xfrm>
              <a:off x="580320" y="686160"/>
              <a:ext cx="267840" cy="14400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7465" h="4019">
                  <a:moveTo>
                    <a:pt x="282" y="1"/>
                  </a:moveTo>
                  <a:cubicBezTo>
                    <a:pt x="157" y="1"/>
                    <a:pt x="53" y="105"/>
                    <a:pt x="53" y="230"/>
                  </a:cubicBezTo>
                  <a:cubicBezTo>
                    <a:pt x="0" y="2270"/>
                    <a:pt x="1624" y="3977"/>
                    <a:pt x="3675" y="4019"/>
                  </a:cubicBezTo>
                  <a:lnTo>
                    <a:pt x="3759" y="4019"/>
                  </a:lnTo>
                  <a:cubicBezTo>
                    <a:pt x="5767" y="4019"/>
                    <a:pt x="7423" y="2405"/>
                    <a:pt x="7465" y="385"/>
                  </a:cubicBezTo>
                  <a:cubicBezTo>
                    <a:pt x="7465" y="260"/>
                    <a:pt x="7370" y="156"/>
                    <a:pt x="7246" y="156"/>
                  </a:cubicBezTo>
                  <a:lnTo>
                    <a:pt x="7236" y="156"/>
                  </a:lnTo>
                  <a:cubicBezTo>
                    <a:pt x="7111" y="156"/>
                    <a:pt x="7007" y="260"/>
                    <a:pt x="7007" y="375"/>
                  </a:cubicBezTo>
                  <a:cubicBezTo>
                    <a:pt x="6965" y="2145"/>
                    <a:pt x="5517" y="3561"/>
                    <a:pt x="3759" y="3561"/>
                  </a:cubicBezTo>
                  <a:lnTo>
                    <a:pt x="3685" y="3561"/>
                  </a:lnTo>
                  <a:cubicBezTo>
                    <a:pt x="1895" y="3519"/>
                    <a:pt x="469" y="2030"/>
                    <a:pt x="500" y="240"/>
                  </a:cubicBezTo>
                  <a:cubicBezTo>
                    <a:pt x="511" y="115"/>
                    <a:pt x="407" y="1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3" name="Google Shape;521;p29">
              <a:extLst>
                <a:ext uri="{FF2B5EF4-FFF2-40B4-BE49-F238E27FC236}">
                  <a16:creationId xmlns:a16="http://schemas.microsoft.com/office/drawing/2014/main" id="{88708262-8422-318C-DE9A-0CBF39011FC2}"/>
                </a:ext>
              </a:extLst>
            </p:cNvPr>
            <p:cNvSpPr/>
            <p:nvPr/>
          </p:nvSpPr>
          <p:spPr>
            <a:xfrm>
              <a:off x="805680" y="669240"/>
              <a:ext cx="78840" cy="3564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2208" h="1000">
                  <a:moveTo>
                    <a:pt x="260" y="0"/>
                  </a:moveTo>
                  <a:cubicBezTo>
                    <a:pt x="229" y="0"/>
                    <a:pt x="197" y="7"/>
                    <a:pt x="167" y="21"/>
                  </a:cubicBezTo>
                  <a:cubicBezTo>
                    <a:pt x="52" y="73"/>
                    <a:pt x="1" y="208"/>
                    <a:pt x="52" y="323"/>
                  </a:cubicBezTo>
                  <a:cubicBezTo>
                    <a:pt x="167" y="603"/>
                    <a:pt x="542" y="999"/>
                    <a:pt x="1208" y="999"/>
                  </a:cubicBezTo>
                  <a:cubicBezTo>
                    <a:pt x="1437" y="999"/>
                    <a:pt x="1718" y="947"/>
                    <a:pt x="2030" y="823"/>
                  </a:cubicBezTo>
                  <a:cubicBezTo>
                    <a:pt x="2145" y="770"/>
                    <a:pt x="2208" y="635"/>
                    <a:pt x="2155" y="520"/>
                  </a:cubicBezTo>
                  <a:cubicBezTo>
                    <a:pt x="2124" y="434"/>
                    <a:pt x="2039" y="377"/>
                    <a:pt x="1949" y="377"/>
                  </a:cubicBezTo>
                  <a:cubicBezTo>
                    <a:pt x="1921" y="377"/>
                    <a:pt x="1892" y="383"/>
                    <a:pt x="1864" y="395"/>
                  </a:cubicBezTo>
                  <a:cubicBezTo>
                    <a:pt x="1601" y="500"/>
                    <a:pt x="1384" y="541"/>
                    <a:pt x="1206" y="541"/>
                  </a:cubicBezTo>
                  <a:cubicBezTo>
                    <a:pt x="679" y="541"/>
                    <a:pt x="493" y="190"/>
                    <a:pt x="469" y="135"/>
                  </a:cubicBezTo>
                  <a:cubicBezTo>
                    <a:pt x="431" y="51"/>
                    <a:pt x="347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4" name="Google Shape;522;p29">
              <a:extLst>
                <a:ext uri="{FF2B5EF4-FFF2-40B4-BE49-F238E27FC236}">
                  <a16:creationId xmlns:a16="http://schemas.microsoft.com/office/drawing/2014/main" id="{4DA56225-32D3-B844-07D2-86FDF4C0CD66}"/>
                </a:ext>
              </a:extLst>
            </p:cNvPr>
            <p:cNvSpPr/>
            <p:nvPr/>
          </p:nvSpPr>
          <p:spPr>
            <a:xfrm>
              <a:off x="545760" y="665280"/>
              <a:ext cx="79920" cy="338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2229" h="949">
                  <a:moveTo>
                    <a:pt x="1970" y="0"/>
                  </a:moveTo>
                  <a:cubicBezTo>
                    <a:pt x="1886" y="0"/>
                    <a:pt x="1805" y="45"/>
                    <a:pt x="1760" y="127"/>
                  </a:cubicBezTo>
                  <a:cubicBezTo>
                    <a:pt x="1752" y="149"/>
                    <a:pt x="1574" y="492"/>
                    <a:pt x="1071" y="492"/>
                  </a:cubicBezTo>
                  <a:cubicBezTo>
                    <a:pt x="884" y="492"/>
                    <a:pt x="651" y="444"/>
                    <a:pt x="365" y="314"/>
                  </a:cubicBezTo>
                  <a:cubicBezTo>
                    <a:pt x="332" y="300"/>
                    <a:pt x="298" y="294"/>
                    <a:pt x="266" y="294"/>
                  </a:cubicBezTo>
                  <a:cubicBezTo>
                    <a:pt x="174" y="294"/>
                    <a:pt x="91" y="344"/>
                    <a:pt x="53" y="428"/>
                  </a:cubicBezTo>
                  <a:cubicBezTo>
                    <a:pt x="0" y="543"/>
                    <a:pt x="53" y="678"/>
                    <a:pt x="167" y="730"/>
                  </a:cubicBezTo>
                  <a:cubicBezTo>
                    <a:pt x="511" y="886"/>
                    <a:pt x="812" y="949"/>
                    <a:pt x="1062" y="949"/>
                  </a:cubicBezTo>
                  <a:cubicBezTo>
                    <a:pt x="1677" y="949"/>
                    <a:pt x="2041" y="595"/>
                    <a:pt x="2177" y="324"/>
                  </a:cubicBezTo>
                  <a:cubicBezTo>
                    <a:pt x="2228" y="210"/>
                    <a:pt x="2187" y="74"/>
                    <a:pt x="2072" y="22"/>
                  </a:cubicBezTo>
                  <a:cubicBezTo>
                    <a:pt x="2039" y="7"/>
                    <a:pt x="2005" y="0"/>
                    <a:pt x="19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05" name="Google Shape;523;p29">
            <a:extLst>
              <a:ext uri="{FF2B5EF4-FFF2-40B4-BE49-F238E27FC236}">
                <a16:creationId xmlns:a16="http://schemas.microsoft.com/office/drawing/2014/main" id="{5F4E0582-496E-136E-858D-BF54FDBC30B2}"/>
              </a:ext>
            </a:extLst>
          </p:cNvPr>
          <p:cNvGrpSpPr/>
          <p:nvPr/>
        </p:nvGrpSpPr>
        <p:grpSpPr>
          <a:xfrm>
            <a:off x="8093520" y="4173840"/>
            <a:ext cx="495360" cy="489600"/>
            <a:chOff x="8093520" y="4173840"/>
            <a:chExt cx="495360" cy="489600"/>
          </a:xfrm>
        </p:grpSpPr>
        <p:sp>
          <p:nvSpPr>
            <p:cNvPr id="406" name="Google Shape;524;p29">
              <a:extLst>
                <a:ext uri="{FF2B5EF4-FFF2-40B4-BE49-F238E27FC236}">
                  <a16:creationId xmlns:a16="http://schemas.microsoft.com/office/drawing/2014/main" id="{90FBB3CC-6522-2495-F9DD-E9626DDB59BD}"/>
                </a:ext>
              </a:extLst>
            </p:cNvPr>
            <p:cNvSpPr/>
            <p:nvPr/>
          </p:nvSpPr>
          <p:spPr>
            <a:xfrm>
              <a:off x="8093520" y="4173840"/>
              <a:ext cx="495360" cy="48960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489600"/>
                <a:gd name="textAreaBottom" fmla="*/ 489960 h 489600"/>
              </a:gdLst>
              <a:ahLst/>
              <a:cxnLst/>
              <a:rect l="textAreaLeft" t="textAreaTop" r="textAreaRight" b="textAreaBottom"/>
              <a:pathLst>
                <a:path w="13795" h="13628">
                  <a:moveTo>
                    <a:pt x="7028" y="1031"/>
                  </a:moveTo>
                  <a:cubicBezTo>
                    <a:pt x="10223" y="1093"/>
                    <a:pt x="12753" y="3748"/>
                    <a:pt x="12680" y="6934"/>
                  </a:cubicBezTo>
                  <a:cubicBezTo>
                    <a:pt x="12607" y="10088"/>
                    <a:pt x="10036" y="12597"/>
                    <a:pt x="6903" y="12597"/>
                  </a:cubicBezTo>
                  <a:lnTo>
                    <a:pt x="6767" y="12597"/>
                  </a:lnTo>
                  <a:cubicBezTo>
                    <a:pt x="3572" y="12524"/>
                    <a:pt x="1042" y="9880"/>
                    <a:pt x="1115" y="6684"/>
                  </a:cubicBezTo>
                  <a:cubicBezTo>
                    <a:pt x="1187" y="3529"/>
                    <a:pt x="3759" y="1031"/>
                    <a:pt x="6892" y="1031"/>
                  </a:cubicBezTo>
                  <a:close/>
                  <a:moveTo>
                    <a:pt x="6892" y="1"/>
                  </a:moveTo>
                  <a:cubicBezTo>
                    <a:pt x="5112" y="1"/>
                    <a:pt x="3415" y="688"/>
                    <a:pt x="2135" y="1937"/>
                  </a:cubicBezTo>
                  <a:cubicBezTo>
                    <a:pt x="854" y="3186"/>
                    <a:pt x="125" y="4873"/>
                    <a:pt x="84" y="6663"/>
                  </a:cubicBezTo>
                  <a:cubicBezTo>
                    <a:pt x="1" y="10421"/>
                    <a:pt x="2989" y="13544"/>
                    <a:pt x="6746" y="13627"/>
                  </a:cubicBezTo>
                  <a:lnTo>
                    <a:pt x="6903" y="13627"/>
                  </a:lnTo>
                  <a:cubicBezTo>
                    <a:pt x="8693" y="13627"/>
                    <a:pt x="10380" y="12940"/>
                    <a:pt x="11660" y="11681"/>
                  </a:cubicBezTo>
                  <a:cubicBezTo>
                    <a:pt x="12941" y="10432"/>
                    <a:pt x="13669" y="8755"/>
                    <a:pt x="13711" y="6965"/>
                  </a:cubicBezTo>
                  <a:cubicBezTo>
                    <a:pt x="13794" y="3207"/>
                    <a:pt x="10806" y="84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7" name="Google Shape;525;p29">
              <a:extLst>
                <a:ext uri="{FF2B5EF4-FFF2-40B4-BE49-F238E27FC236}">
                  <a16:creationId xmlns:a16="http://schemas.microsoft.com/office/drawing/2014/main" id="{DA2EB95D-2206-C25B-68E1-9CAABCD8A433}"/>
                </a:ext>
              </a:extLst>
            </p:cNvPr>
            <p:cNvSpPr/>
            <p:nvPr/>
          </p:nvSpPr>
          <p:spPr>
            <a:xfrm>
              <a:off x="8107920" y="4188240"/>
              <a:ext cx="466200" cy="460800"/>
            </a:xfrm>
            <a:custGeom>
              <a:avLst/>
              <a:gdLst>
                <a:gd name="textAreaLeft" fmla="*/ 0 w 466200"/>
                <a:gd name="textAreaRight" fmla="*/ 466560 w 46620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12982" h="12826">
                  <a:moveTo>
                    <a:pt x="6622" y="635"/>
                  </a:moveTo>
                  <a:cubicBezTo>
                    <a:pt x="9817" y="697"/>
                    <a:pt x="12347" y="3352"/>
                    <a:pt x="12274" y="6538"/>
                  </a:cubicBezTo>
                  <a:cubicBezTo>
                    <a:pt x="12201" y="9692"/>
                    <a:pt x="9630" y="12201"/>
                    <a:pt x="6497" y="12201"/>
                  </a:cubicBezTo>
                  <a:lnTo>
                    <a:pt x="6361" y="12201"/>
                  </a:lnTo>
                  <a:cubicBezTo>
                    <a:pt x="3166" y="12128"/>
                    <a:pt x="636" y="9484"/>
                    <a:pt x="709" y="6288"/>
                  </a:cubicBezTo>
                  <a:cubicBezTo>
                    <a:pt x="781" y="3133"/>
                    <a:pt x="3353" y="635"/>
                    <a:pt x="6486" y="635"/>
                  </a:cubicBezTo>
                  <a:close/>
                  <a:moveTo>
                    <a:pt x="6486" y="0"/>
                  </a:moveTo>
                  <a:cubicBezTo>
                    <a:pt x="4810" y="0"/>
                    <a:pt x="3217" y="646"/>
                    <a:pt x="2010" y="1822"/>
                  </a:cubicBezTo>
                  <a:cubicBezTo>
                    <a:pt x="802" y="3008"/>
                    <a:pt x="115" y="4581"/>
                    <a:pt x="73" y="6277"/>
                  </a:cubicBezTo>
                  <a:cubicBezTo>
                    <a:pt x="1" y="9807"/>
                    <a:pt x="2812" y="12752"/>
                    <a:pt x="6351" y="12826"/>
                  </a:cubicBezTo>
                  <a:lnTo>
                    <a:pt x="6497" y="12826"/>
                  </a:lnTo>
                  <a:cubicBezTo>
                    <a:pt x="8183" y="12826"/>
                    <a:pt x="9766" y="12180"/>
                    <a:pt x="10973" y="11003"/>
                  </a:cubicBezTo>
                  <a:cubicBezTo>
                    <a:pt x="12181" y="9828"/>
                    <a:pt x="12868" y="8245"/>
                    <a:pt x="12909" y="6559"/>
                  </a:cubicBezTo>
                  <a:cubicBezTo>
                    <a:pt x="12982" y="3019"/>
                    <a:pt x="10171" y="84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8" name="Google Shape;526;p29">
              <a:extLst>
                <a:ext uri="{FF2B5EF4-FFF2-40B4-BE49-F238E27FC236}">
                  <a16:creationId xmlns:a16="http://schemas.microsoft.com/office/drawing/2014/main" id="{92B1FFBA-4B1E-6970-0FB1-DE9B964BECA0}"/>
                </a:ext>
              </a:extLst>
            </p:cNvPr>
            <p:cNvSpPr/>
            <p:nvPr/>
          </p:nvSpPr>
          <p:spPr>
            <a:xfrm>
              <a:off x="8130960" y="4210920"/>
              <a:ext cx="420840" cy="415440"/>
            </a:xfrm>
            <a:custGeom>
              <a:avLst/>
              <a:gdLst>
                <a:gd name="textAreaLeft" fmla="*/ 0 w 420840"/>
                <a:gd name="textAreaRight" fmla="*/ 421200 w 420840"/>
                <a:gd name="textAreaTop" fmla="*/ 0 h 415440"/>
                <a:gd name="textAreaBottom" fmla="*/ 415800 h 415440"/>
              </a:gdLst>
              <a:ahLst/>
              <a:cxnLst/>
              <a:rect l="textAreaLeft" t="textAreaTop" r="textAreaRight" b="textAreaBottom"/>
              <a:pathLst>
                <a:path w="11713" h="11570">
                  <a:moveTo>
                    <a:pt x="5853" y="0"/>
                  </a:moveTo>
                  <a:cubicBezTo>
                    <a:pt x="2717" y="0"/>
                    <a:pt x="145" y="2504"/>
                    <a:pt x="74" y="5655"/>
                  </a:cubicBezTo>
                  <a:cubicBezTo>
                    <a:pt x="1" y="8851"/>
                    <a:pt x="2531" y="11495"/>
                    <a:pt x="5726" y="11568"/>
                  </a:cubicBezTo>
                  <a:cubicBezTo>
                    <a:pt x="5771" y="11569"/>
                    <a:pt x="5815" y="11570"/>
                    <a:pt x="5859" y="11570"/>
                  </a:cubicBezTo>
                  <a:cubicBezTo>
                    <a:pt x="8996" y="11570"/>
                    <a:pt x="11568" y="9056"/>
                    <a:pt x="11639" y="5905"/>
                  </a:cubicBezTo>
                  <a:cubicBezTo>
                    <a:pt x="11712" y="2719"/>
                    <a:pt x="9182" y="64"/>
                    <a:pt x="5987" y="2"/>
                  </a:cubicBezTo>
                  <a:cubicBezTo>
                    <a:pt x="5942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9" name="Google Shape;527;p29">
              <a:extLst>
                <a:ext uri="{FF2B5EF4-FFF2-40B4-BE49-F238E27FC236}">
                  <a16:creationId xmlns:a16="http://schemas.microsoft.com/office/drawing/2014/main" id="{6912EFEE-4523-80C9-9B88-29DBAEE35BB1}"/>
                </a:ext>
              </a:extLst>
            </p:cNvPr>
            <p:cNvSpPr/>
            <p:nvPr/>
          </p:nvSpPr>
          <p:spPr>
            <a:xfrm>
              <a:off x="8246160" y="4298400"/>
              <a:ext cx="72360" cy="105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21" h="2947">
                  <a:moveTo>
                    <a:pt x="1017" y="0"/>
                  </a:moveTo>
                  <a:cubicBezTo>
                    <a:pt x="486" y="0"/>
                    <a:pt x="42" y="648"/>
                    <a:pt x="22" y="1448"/>
                  </a:cubicBezTo>
                  <a:cubicBezTo>
                    <a:pt x="1" y="2260"/>
                    <a:pt x="438" y="2937"/>
                    <a:pt x="979" y="2947"/>
                  </a:cubicBezTo>
                  <a:cubicBezTo>
                    <a:pt x="984" y="2947"/>
                    <a:pt x="988" y="2947"/>
                    <a:pt x="993" y="2947"/>
                  </a:cubicBezTo>
                  <a:cubicBezTo>
                    <a:pt x="1528" y="2947"/>
                    <a:pt x="1979" y="2305"/>
                    <a:pt x="2000" y="1489"/>
                  </a:cubicBezTo>
                  <a:cubicBezTo>
                    <a:pt x="2020" y="677"/>
                    <a:pt x="1594" y="11"/>
                    <a:pt x="1042" y="1"/>
                  </a:cubicBezTo>
                  <a:cubicBezTo>
                    <a:pt x="1033" y="1"/>
                    <a:pt x="102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0" name="Google Shape;528;p29">
              <a:extLst>
                <a:ext uri="{FF2B5EF4-FFF2-40B4-BE49-F238E27FC236}">
                  <a16:creationId xmlns:a16="http://schemas.microsoft.com/office/drawing/2014/main" id="{83592E2F-E61B-1B20-04F8-C5AD93C5304F}"/>
                </a:ext>
              </a:extLst>
            </p:cNvPr>
            <p:cNvSpPr/>
            <p:nvPr/>
          </p:nvSpPr>
          <p:spPr>
            <a:xfrm>
              <a:off x="8367120" y="4300920"/>
              <a:ext cx="72000" cy="10548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10" h="2947">
                  <a:moveTo>
                    <a:pt x="1029" y="0"/>
                  </a:moveTo>
                  <a:cubicBezTo>
                    <a:pt x="493" y="0"/>
                    <a:pt x="42" y="642"/>
                    <a:pt x="22" y="1448"/>
                  </a:cubicBezTo>
                  <a:cubicBezTo>
                    <a:pt x="1" y="2260"/>
                    <a:pt x="427" y="2936"/>
                    <a:pt x="979" y="2947"/>
                  </a:cubicBezTo>
                  <a:cubicBezTo>
                    <a:pt x="983" y="2947"/>
                    <a:pt x="987" y="2947"/>
                    <a:pt x="992" y="2947"/>
                  </a:cubicBezTo>
                  <a:cubicBezTo>
                    <a:pt x="1528" y="2947"/>
                    <a:pt x="1979" y="2305"/>
                    <a:pt x="1999" y="1489"/>
                  </a:cubicBezTo>
                  <a:cubicBezTo>
                    <a:pt x="2009" y="677"/>
                    <a:pt x="1583" y="11"/>
                    <a:pt x="1042" y="0"/>
                  </a:cubicBezTo>
                  <a:cubicBezTo>
                    <a:pt x="1038" y="0"/>
                    <a:pt x="1033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1" name="Google Shape;529;p29">
              <a:extLst>
                <a:ext uri="{FF2B5EF4-FFF2-40B4-BE49-F238E27FC236}">
                  <a16:creationId xmlns:a16="http://schemas.microsoft.com/office/drawing/2014/main" id="{E1BD1E60-0DFB-CD59-5865-FB69B1FD943B}"/>
                </a:ext>
              </a:extLst>
            </p:cNvPr>
            <p:cNvSpPr/>
            <p:nvPr/>
          </p:nvSpPr>
          <p:spPr>
            <a:xfrm>
              <a:off x="8207280" y="4433040"/>
              <a:ext cx="267840" cy="14400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7465" h="4019">
                  <a:moveTo>
                    <a:pt x="282" y="1"/>
                  </a:moveTo>
                  <a:cubicBezTo>
                    <a:pt x="157" y="1"/>
                    <a:pt x="53" y="105"/>
                    <a:pt x="53" y="230"/>
                  </a:cubicBezTo>
                  <a:cubicBezTo>
                    <a:pt x="0" y="2270"/>
                    <a:pt x="1624" y="3977"/>
                    <a:pt x="3675" y="4019"/>
                  </a:cubicBezTo>
                  <a:lnTo>
                    <a:pt x="3759" y="4019"/>
                  </a:lnTo>
                  <a:cubicBezTo>
                    <a:pt x="5767" y="4019"/>
                    <a:pt x="7423" y="2405"/>
                    <a:pt x="7465" y="385"/>
                  </a:cubicBezTo>
                  <a:cubicBezTo>
                    <a:pt x="7465" y="260"/>
                    <a:pt x="7370" y="156"/>
                    <a:pt x="7246" y="156"/>
                  </a:cubicBezTo>
                  <a:lnTo>
                    <a:pt x="7236" y="156"/>
                  </a:lnTo>
                  <a:cubicBezTo>
                    <a:pt x="7111" y="156"/>
                    <a:pt x="7007" y="260"/>
                    <a:pt x="7007" y="375"/>
                  </a:cubicBezTo>
                  <a:cubicBezTo>
                    <a:pt x="6965" y="2145"/>
                    <a:pt x="5517" y="3561"/>
                    <a:pt x="3759" y="3561"/>
                  </a:cubicBezTo>
                  <a:lnTo>
                    <a:pt x="3685" y="3561"/>
                  </a:lnTo>
                  <a:cubicBezTo>
                    <a:pt x="1895" y="3519"/>
                    <a:pt x="469" y="2030"/>
                    <a:pt x="500" y="240"/>
                  </a:cubicBezTo>
                  <a:cubicBezTo>
                    <a:pt x="511" y="115"/>
                    <a:pt x="407" y="1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2" name="Google Shape;530;p29">
              <a:extLst>
                <a:ext uri="{FF2B5EF4-FFF2-40B4-BE49-F238E27FC236}">
                  <a16:creationId xmlns:a16="http://schemas.microsoft.com/office/drawing/2014/main" id="{91C0895F-5EBB-DBBC-D5FC-49B27256F8AE}"/>
                </a:ext>
              </a:extLst>
            </p:cNvPr>
            <p:cNvSpPr/>
            <p:nvPr/>
          </p:nvSpPr>
          <p:spPr>
            <a:xfrm>
              <a:off x="8433000" y="4416120"/>
              <a:ext cx="78840" cy="3564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2208" h="1000">
                  <a:moveTo>
                    <a:pt x="260" y="0"/>
                  </a:moveTo>
                  <a:cubicBezTo>
                    <a:pt x="229" y="0"/>
                    <a:pt x="197" y="7"/>
                    <a:pt x="167" y="21"/>
                  </a:cubicBezTo>
                  <a:cubicBezTo>
                    <a:pt x="52" y="73"/>
                    <a:pt x="1" y="208"/>
                    <a:pt x="52" y="323"/>
                  </a:cubicBezTo>
                  <a:cubicBezTo>
                    <a:pt x="167" y="603"/>
                    <a:pt x="542" y="999"/>
                    <a:pt x="1208" y="999"/>
                  </a:cubicBezTo>
                  <a:cubicBezTo>
                    <a:pt x="1437" y="999"/>
                    <a:pt x="1718" y="947"/>
                    <a:pt x="2030" y="823"/>
                  </a:cubicBezTo>
                  <a:cubicBezTo>
                    <a:pt x="2145" y="770"/>
                    <a:pt x="2208" y="635"/>
                    <a:pt x="2155" y="520"/>
                  </a:cubicBezTo>
                  <a:cubicBezTo>
                    <a:pt x="2124" y="434"/>
                    <a:pt x="2039" y="377"/>
                    <a:pt x="1949" y="377"/>
                  </a:cubicBezTo>
                  <a:cubicBezTo>
                    <a:pt x="1921" y="377"/>
                    <a:pt x="1892" y="383"/>
                    <a:pt x="1864" y="395"/>
                  </a:cubicBezTo>
                  <a:cubicBezTo>
                    <a:pt x="1601" y="500"/>
                    <a:pt x="1384" y="541"/>
                    <a:pt x="1206" y="541"/>
                  </a:cubicBezTo>
                  <a:cubicBezTo>
                    <a:pt x="679" y="541"/>
                    <a:pt x="493" y="190"/>
                    <a:pt x="469" y="135"/>
                  </a:cubicBezTo>
                  <a:cubicBezTo>
                    <a:pt x="431" y="51"/>
                    <a:pt x="347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3" name="Google Shape;531;p29">
              <a:extLst>
                <a:ext uri="{FF2B5EF4-FFF2-40B4-BE49-F238E27FC236}">
                  <a16:creationId xmlns:a16="http://schemas.microsoft.com/office/drawing/2014/main" id="{58E92333-BDED-78D9-2DBB-30CFDF8DA9B1}"/>
                </a:ext>
              </a:extLst>
            </p:cNvPr>
            <p:cNvSpPr/>
            <p:nvPr/>
          </p:nvSpPr>
          <p:spPr>
            <a:xfrm>
              <a:off x="8172720" y="4411800"/>
              <a:ext cx="79920" cy="338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2229" h="949">
                  <a:moveTo>
                    <a:pt x="1970" y="0"/>
                  </a:moveTo>
                  <a:cubicBezTo>
                    <a:pt x="1886" y="0"/>
                    <a:pt x="1805" y="45"/>
                    <a:pt x="1760" y="127"/>
                  </a:cubicBezTo>
                  <a:cubicBezTo>
                    <a:pt x="1752" y="149"/>
                    <a:pt x="1574" y="492"/>
                    <a:pt x="1071" y="492"/>
                  </a:cubicBezTo>
                  <a:cubicBezTo>
                    <a:pt x="884" y="492"/>
                    <a:pt x="651" y="444"/>
                    <a:pt x="365" y="314"/>
                  </a:cubicBezTo>
                  <a:cubicBezTo>
                    <a:pt x="332" y="300"/>
                    <a:pt x="298" y="294"/>
                    <a:pt x="266" y="294"/>
                  </a:cubicBezTo>
                  <a:cubicBezTo>
                    <a:pt x="174" y="294"/>
                    <a:pt x="91" y="344"/>
                    <a:pt x="53" y="428"/>
                  </a:cubicBezTo>
                  <a:cubicBezTo>
                    <a:pt x="0" y="543"/>
                    <a:pt x="53" y="678"/>
                    <a:pt x="167" y="730"/>
                  </a:cubicBezTo>
                  <a:cubicBezTo>
                    <a:pt x="511" y="886"/>
                    <a:pt x="812" y="949"/>
                    <a:pt x="1062" y="949"/>
                  </a:cubicBezTo>
                  <a:cubicBezTo>
                    <a:pt x="1677" y="949"/>
                    <a:pt x="2041" y="595"/>
                    <a:pt x="2177" y="324"/>
                  </a:cubicBezTo>
                  <a:cubicBezTo>
                    <a:pt x="2228" y="210"/>
                    <a:pt x="2187" y="74"/>
                    <a:pt x="2072" y="22"/>
                  </a:cubicBezTo>
                  <a:cubicBezTo>
                    <a:pt x="2039" y="7"/>
                    <a:pt x="2005" y="0"/>
                    <a:pt x="19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B63F64-1DAB-89E4-E825-6DDD5642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00" y="1621501"/>
            <a:ext cx="4763165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55208" y="81936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spc="-1" noProof="0" dirty="0">
                <a:solidFill>
                  <a:schemeClr val="lt2"/>
                </a:solidFill>
                <a:latin typeface="Fugaz One"/>
                <a:ea typeface="Fugaz One"/>
              </a:rPr>
              <a:t>Meet Regularly with Your Stakeholders</a:t>
            </a:r>
            <a:endParaRPr lang="en-US" sz="2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723960" y="1390680"/>
            <a:ext cx="4161960" cy="3180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Arial"/>
              </a:rPr>
              <a:t>Bursar</a:t>
            </a: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, Registrar, SGA, Your Boss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spc="-1" noProof="0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1" spc="-1" noProof="0" dirty="0">
                <a:solidFill>
                  <a:srgbClr val="000000"/>
                </a:solidFill>
                <a:latin typeface="Arial"/>
              </a:rPr>
              <a:t>Three Questions: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Arial"/>
              </a:rPr>
              <a:t>What do you need for us to do more of??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Do Less Of?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Arial"/>
              </a:rPr>
              <a:t>Or Do Differently?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strike="noStrike" spc="-1" noProof="0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Build a rapport/admit mistakes</a:t>
            </a:r>
            <a:endParaRPr lang="en-US" sz="1600" b="0" strike="noStrike" spc="-1" noProof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6" name="Google Shape;363;p28"/>
          <p:cNvGrpSpPr/>
          <p:nvPr/>
        </p:nvGrpSpPr>
        <p:grpSpPr>
          <a:xfrm>
            <a:off x="5424840" y="1614960"/>
            <a:ext cx="2553480" cy="2728080"/>
            <a:chOff x="5424840" y="1614960"/>
            <a:chExt cx="2553480" cy="2728080"/>
          </a:xfrm>
        </p:grpSpPr>
        <p:sp>
          <p:nvSpPr>
            <p:cNvPr id="417" name="Google Shape;364;p28"/>
            <p:cNvSpPr/>
            <p:nvPr/>
          </p:nvSpPr>
          <p:spPr>
            <a:xfrm>
              <a:off x="5836320" y="3207600"/>
              <a:ext cx="1135440" cy="1135440"/>
            </a:xfrm>
            <a:custGeom>
              <a:avLst/>
              <a:gdLst>
                <a:gd name="textAreaLeft" fmla="*/ 0 w 1135440"/>
                <a:gd name="textAreaRight" fmla="*/ 1135800 w 1135440"/>
                <a:gd name="textAreaTop" fmla="*/ 0 h 1135440"/>
                <a:gd name="textAreaBottom" fmla="*/ 1135800 h 1135440"/>
              </a:gdLst>
              <a:ahLst/>
              <a:cxnLst/>
              <a:rect l="textAreaLeft" t="textAreaTop" r="textAreaRight" b="textAreaBottom"/>
              <a:pathLst>
                <a:path w="15040" h="15040">
                  <a:moveTo>
                    <a:pt x="7520" y="635"/>
                  </a:moveTo>
                  <a:cubicBezTo>
                    <a:pt x="11312" y="635"/>
                    <a:pt x="14406" y="3716"/>
                    <a:pt x="14406" y="7520"/>
                  </a:cubicBezTo>
                  <a:cubicBezTo>
                    <a:pt x="14406" y="11312"/>
                    <a:pt x="11312" y="14406"/>
                    <a:pt x="7520" y="14406"/>
                  </a:cubicBezTo>
                  <a:cubicBezTo>
                    <a:pt x="3716" y="14406"/>
                    <a:pt x="635" y="11312"/>
                    <a:pt x="635" y="7520"/>
                  </a:cubicBezTo>
                  <a:cubicBezTo>
                    <a:pt x="635" y="3716"/>
                    <a:pt x="3716" y="635"/>
                    <a:pt x="7520" y="635"/>
                  </a:cubicBezTo>
                  <a:close/>
                  <a:moveTo>
                    <a:pt x="7520" y="1"/>
                  </a:moveTo>
                  <a:cubicBezTo>
                    <a:pt x="3374" y="1"/>
                    <a:pt x="1" y="3374"/>
                    <a:pt x="1" y="7520"/>
                  </a:cubicBezTo>
                  <a:cubicBezTo>
                    <a:pt x="1" y="11667"/>
                    <a:pt x="3374" y="15040"/>
                    <a:pt x="7520" y="15040"/>
                  </a:cubicBezTo>
                  <a:cubicBezTo>
                    <a:pt x="11667" y="15040"/>
                    <a:pt x="15040" y="11667"/>
                    <a:pt x="15040" y="7520"/>
                  </a:cubicBezTo>
                  <a:cubicBezTo>
                    <a:pt x="15040" y="3374"/>
                    <a:pt x="11667" y="1"/>
                    <a:pt x="752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418" name="Google Shape;365;p28"/>
            <p:cNvGrpSpPr/>
            <p:nvPr/>
          </p:nvGrpSpPr>
          <p:grpSpPr>
            <a:xfrm>
              <a:off x="5674680" y="2186280"/>
              <a:ext cx="1765080" cy="1458720"/>
              <a:chOff x="5674680" y="2186280"/>
              <a:chExt cx="1765080" cy="1458720"/>
            </a:xfrm>
          </p:grpSpPr>
          <p:sp>
            <p:nvSpPr>
              <p:cNvPr id="419" name="Google Shape;366;p28"/>
              <p:cNvSpPr/>
              <p:nvPr/>
            </p:nvSpPr>
            <p:spPr>
              <a:xfrm rot="666600">
                <a:off x="6439680" y="35640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65" y="60"/>
                      <a:pt x="1" y="314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8" y="953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0" name="Google Shape;367;p28"/>
              <p:cNvSpPr/>
              <p:nvPr/>
            </p:nvSpPr>
            <p:spPr>
              <a:xfrm rot="666600">
                <a:off x="6136560" y="35622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49" y="4"/>
                      <a:pt x="419" y="9"/>
                    </a:cubicBezTo>
                    <a:cubicBezTo>
                      <a:pt x="165" y="60"/>
                      <a:pt x="0" y="314"/>
                      <a:pt x="38" y="567"/>
                    </a:cubicBezTo>
                    <a:cubicBezTo>
                      <a:pt x="83" y="792"/>
                      <a:pt x="287" y="956"/>
                      <a:pt x="508" y="956"/>
                    </a:cubicBezTo>
                    <a:cubicBezTo>
                      <a:pt x="537" y="956"/>
                      <a:pt x="567" y="954"/>
                      <a:pt x="596" y="948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1" name="Google Shape;368;p28"/>
              <p:cNvSpPr/>
              <p:nvPr/>
            </p:nvSpPr>
            <p:spPr>
              <a:xfrm rot="666600">
                <a:off x="6287760" y="35632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20" y="1"/>
                    </a:moveTo>
                    <a:cubicBezTo>
                      <a:pt x="491" y="1"/>
                      <a:pt x="461" y="3"/>
                      <a:pt x="432" y="9"/>
                    </a:cubicBezTo>
                    <a:cubicBezTo>
                      <a:pt x="179" y="60"/>
                      <a:pt x="1" y="314"/>
                      <a:pt x="52" y="567"/>
                    </a:cubicBezTo>
                    <a:cubicBezTo>
                      <a:pt x="97" y="792"/>
                      <a:pt x="300" y="956"/>
                      <a:pt x="522" y="956"/>
                    </a:cubicBezTo>
                    <a:cubicBezTo>
                      <a:pt x="551" y="956"/>
                      <a:pt x="580" y="953"/>
                      <a:pt x="610" y="948"/>
                    </a:cubicBezTo>
                    <a:cubicBezTo>
                      <a:pt x="863" y="897"/>
                      <a:pt x="1041" y="643"/>
                      <a:pt x="990" y="390"/>
                    </a:cubicBezTo>
                    <a:cubicBezTo>
                      <a:pt x="945" y="165"/>
                      <a:pt x="742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2" name="Google Shape;369;p28"/>
              <p:cNvSpPr/>
              <p:nvPr/>
            </p:nvSpPr>
            <p:spPr>
              <a:xfrm rot="666600">
                <a:off x="5984280" y="35614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04" y="0"/>
                    </a:moveTo>
                    <a:cubicBezTo>
                      <a:pt x="480" y="0"/>
                      <a:pt x="456" y="2"/>
                      <a:pt x="432" y="5"/>
                    </a:cubicBezTo>
                    <a:cubicBezTo>
                      <a:pt x="165" y="56"/>
                      <a:pt x="1" y="310"/>
                      <a:pt x="51" y="563"/>
                    </a:cubicBezTo>
                    <a:cubicBezTo>
                      <a:pt x="96" y="788"/>
                      <a:pt x="290" y="952"/>
                      <a:pt x="518" y="952"/>
                    </a:cubicBezTo>
                    <a:cubicBezTo>
                      <a:pt x="548" y="952"/>
                      <a:pt x="578" y="950"/>
                      <a:pt x="609" y="944"/>
                    </a:cubicBezTo>
                    <a:cubicBezTo>
                      <a:pt x="863" y="893"/>
                      <a:pt x="1028" y="639"/>
                      <a:pt x="977" y="386"/>
                    </a:cubicBezTo>
                    <a:cubicBezTo>
                      <a:pt x="931" y="157"/>
                      <a:pt x="730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3" name="Google Shape;370;p28"/>
              <p:cNvSpPr/>
              <p:nvPr/>
            </p:nvSpPr>
            <p:spPr>
              <a:xfrm rot="666600">
                <a:off x="5680080" y="355968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4">
                    <a:moveTo>
                      <a:pt x="505" y="0"/>
                    </a:moveTo>
                    <a:cubicBezTo>
                      <a:pt x="480" y="0"/>
                      <a:pt x="456" y="2"/>
                      <a:pt x="432" y="6"/>
                    </a:cubicBezTo>
                    <a:cubicBezTo>
                      <a:pt x="178" y="56"/>
                      <a:pt x="0" y="310"/>
                      <a:pt x="51" y="564"/>
                    </a:cubicBezTo>
                    <a:cubicBezTo>
                      <a:pt x="96" y="797"/>
                      <a:pt x="297" y="953"/>
                      <a:pt x="517" y="953"/>
                    </a:cubicBezTo>
                    <a:cubicBezTo>
                      <a:pt x="547" y="953"/>
                      <a:pt x="578" y="950"/>
                      <a:pt x="609" y="944"/>
                    </a:cubicBezTo>
                    <a:cubicBezTo>
                      <a:pt x="863" y="893"/>
                      <a:pt x="1040" y="652"/>
                      <a:pt x="989" y="386"/>
                    </a:cubicBezTo>
                    <a:cubicBezTo>
                      <a:pt x="944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4" name="Google Shape;371;p28"/>
              <p:cNvSpPr/>
              <p:nvPr/>
            </p:nvSpPr>
            <p:spPr>
              <a:xfrm rot="666600">
                <a:off x="5832000" y="35604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4">
                    <a:moveTo>
                      <a:pt x="505" y="0"/>
                    </a:moveTo>
                    <a:cubicBezTo>
                      <a:pt x="481" y="0"/>
                      <a:pt x="457" y="2"/>
                      <a:pt x="432" y="6"/>
                    </a:cubicBezTo>
                    <a:cubicBezTo>
                      <a:pt x="166" y="56"/>
                      <a:pt x="1" y="310"/>
                      <a:pt x="52" y="563"/>
                    </a:cubicBezTo>
                    <a:cubicBezTo>
                      <a:pt x="96" y="797"/>
                      <a:pt x="288" y="953"/>
                      <a:pt x="514" y="953"/>
                    </a:cubicBezTo>
                    <a:cubicBezTo>
                      <a:pt x="545" y="953"/>
                      <a:pt x="577" y="950"/>
                      <a:pt x="610" y="944"/>
                    </a:cubicBezTo>
                    <a:cubicBezTo>
                      <a:pt x="863" y="893"/>
                      <a:pt x="1028" y="652"/>
                      <a:pt x="990" y="386"/>
                    </a:cubicBezTo>
                    <a:cubicBezTo>
                      <a:pt x="944" y="157"/>
                      <a:pt x="733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5" name="Google Shape;372;p28"/>
              <p:cNvSpPr/>
              <p:nvPr/>
            </p:nvSpPr>
            <p:spPr>
              <a:xfrm rot="666600">
                <a:off x="7351920" y="3570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0"/>
                      <a:pt x="0" y="301"/>
                      <a:pt x="38" y="568"/>
                    </a:cubicBezTo>
                    <a:cubicBezTo>
                      <a:pt x="83" y="790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5"/>
                    </a:cubicBezTo>
                    <a:cubicBezTo>
                      <a:pt x="863" y="897"/>
                      <a:pt x="1027" y="644"/>
                      <a:pt x="977" y="390"/>
                    </a:cubicBezTo>
                    <a:cubicBezTo>
                      <a:pt x="932" y="156"/>
                      <a:pt x="741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6" name="Google Shape;373;p28"/>
              <p:cNvSpPr/>
              <p:nvPr/>
            </p:nvSpPr>
            <p:spPr>
              <a:xfrm rot="666600">
                <a:off x="7047360" y="35683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3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61"/>
                      <a:pt x="0" y="302"/>
                      <a:pt x="51" y="568"/>
                    </a:cubicBezTo>
                    <a:cubicBezTo>
                      <a:pt x="97" y="797"/>
                      <a:pt x="298" y="954"/>
                      <a:pt x="533" y="954"/>
                    </a:cubicBezTo>
                    <a:cubicBezTo>
                      <a:pt x="558" y="954"/>
                      <a:pt x="583" y="952"/>
                      <a:pt x="609" y="948"/>
                    </a:cubicBezTo>
                    <a:cubicBezTo>
                      <a:pt x="862" y="897"/>
                      <a:pt x="1027" y="644"/>
                      <a:pt x="989" y="390"/>
                    </a:cubicBezTo>
                    <a:cubicBezTo>
                      <a:pt x="945" y="156"/>
                      <a:pt x="744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7" name="Google Shape;374;p28"/>
              <p:cNvSpPr/>
              <p:nvPr/>
            </p:nvSpPr>
            <p:spPr>
              <a:xfrm rot="666600">
                <a:off x="7199640" y="35694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6" y="61"/>
                      <a:pt x="1" y="301"/>
                      <a:pt x="51" y="568"/>
                    </a:cubicBezTo>
                    <a:cubicBezTo>
                      <a:pt x="96" y="790"/>
                      <a:pt x="287" y="945"/>
                      <a:pt x="505" y="945"/>
                    </a:cubicBezTo>
                    <a:cubicBezTo>
                      <a:pt x="535" y="945"/>
                      <a:pt x="566" y="942"/>
                      <a:pt x="597" y="935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8" name="Google Shape;375;p28"/>
              <p:cNvSpPr/>
              <p:nvPr/>
            </p:nvSpPr>
            <p:spPr>
              <a:xfrm rot="666600">
                <a:off x="6895440" y="35676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60"/>
                      <a:pt x="1" y="301"/>
                      <a:pt x="51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0" y="953"/>
                      <a:pt x="585" y="951"/>
                      <a:pt x="609" y="947"/>
                    </a:cubicBezTo>
                    <a:cubicBezTo>
                      <a:pt x="863" y="897"/>
                      <a:pt x="1040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9" name="Google Shape;376;p28"/>
              <p:cNvSpPr/>
              <p:nvPr/>
            </p:nvSpPr>
            <p:spPr>
              <a:xfrm rot="666600">
                <a:off x="6591960" y="35650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8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32" y="165"/>
                      <a:pt x="738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0" name="Google Shape;377;p28"/>
              <p:cNvSpPr/>
              <p:nvPr/>
            </p:nvSpPr>
            <p:spPr>
              <a:xfrm rot="666600">
                <a:off x="6744240" y="35661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39" y="567"/>
                    </a:cubicBezTo>
                    <a:cubicBezTo>
                      <a:pt x="84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7" y="947"/>
                    </a:cubicBezTo>
                    <a:cubicBezTo>
                      <a:pt x="863" y="897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1" name="Google Shape;378;p28"/>
              <p:cNvSpPr/>
              <p:nvPr/>
            </p:nvSpPr>
            <p:spPr>
              <a:xfrm rot="666600">
                <a:off x="6440760" y="34124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5" y="0"/>
                    </a:moveTo>
                    <a:cubicBezTo>
                      <a:pt x="480" y="0"/>
                      <a:pt x="456" y="2"/>
                      <a:pt x="432" y="6"/>
                    </a:cubicBezTo>
                    <a:cubicBezTo>
                      <a:pt x="165" y="56"/>
                      <a:pt x="0" y="310"/>
                      <a:pt x="51" y="564"/>
                    </a:cubicBezTo>
                    <a:cubicBezTo>
                      <a:pt x="96" y="798"/>
                      <a:pt x="287" y="953"/>
                      <a:pt x="513" y="953"/>
                    </a:cubicBezTo>
                    <a:cubicBezTo>
                      <a:pt x="545" y="953"/>
                      <a:pt x="577" y="950"/>
                      <a:pt x="609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42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2" name="Google Shape;379;p28"/>
              <p:cNvSpPr/>
              <p:nvPr/>
            </p:nvSpPr>
            <p:spPr>
              <a:xfrm rot="666600">
                <a:off x="6137280" y="34110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3" y="0"/>
                      <a:pt x="451" y="3"/>
                      <a:pt x="418" y="10"/>
                    </a:cubicBezTo>
                    <a:cubicBezTo>
                      <a:pt x="165" y="48"/>
                      <a:pt x="0" y="301"/>
                      <a:pt x="38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50" y="884"/>
                      <a:pt x="1027" y="644"/>
                      <a:pt x="976" y="377"/>
                    </a:cubicBezTo>
                    <a:cubicBezTo>
                      <a:pt x="932" y="155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3" name="Google Shape;380;p28"/>
              <p:cNvSpPr/>
              <p:nvPr/>
            </p:nvSpPr>
            <p:spPr>
              <a:xfrm rot="666600">
                <a:off x="6288480" y="341208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47"/>
                      <a:pt x="1" y="301"/>
                      <a:pt x="52" y="555"/>
                    </a:cubicBezTo>
                    <a:cubicBezTo>
                      <a:pt x="96" y="789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84"/>
                      <a:pt x="1041" y="643"/>
                      <a:pt x="990" y="377"/>
                    </a:cubicBezTo>
                    <a:cubicBezTo>
                      <a:pt x="945" y="154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4" name="Google Shape;381;p28"/>
              <p:cNvSpPr/>
              <p:nvPr/>
            </p:nvSpPr>
            <p:spPr>
              <a:xfrm rot="666600">
                <a:off x="5985360" y="34099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4" y="0"/>
                      <a:pt x="451" y="3"/>
                      <a:pt x="419" y="10"/>
                    </a:cubicBezTo>
                    <a:cubicBezTo>
                      <a:pt x="165" y="48"/>
                      <a:pt x="0" y="301"/>
                      <a:pt x="51" y="555"/>
                    </a:cubicBezTo>
                    <a:cubicBezTo>
                      <a:pt x="96" y="789"/>
                      <a:pt x="287" y="944"/>
                      <a:pt x="505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5"/>
                      <a:pt x="1028" y="644"/>
                      <a:pt x="977" y="377"/>
                    </a:cubicBezTo>
                    <a:cubicBezTo>
                      <a:pt x="932" y="155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5" name="Google Shape;382;p28"/>
              <p:cNvSpPr/>
              <p:nvPr/>
            </p:nvSpPr>
            <p:spPr>
              <a:xfrm rot="666600">
                <a:off x="5681160" y="34081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5"/>
                    </a:cubicBezTo>
                    <a:cubicBezTo>
                      <a:pt x="863" y="885"/>
                      <a:pt x="1040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6" name="Google Shape;383;p28"/>
              <p:cNvSpPr/>
              <p:nvPr/>
            </p:nvSpPr>
            <p:spPr>
              <a:xfrm rot="666600">
                <a:off x="5833080" y="34088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6" y="60"/>
                      <a:pt x="1" y="301"/>
                      <a:pt x="52" y="555"/>
                    </a:cubicBezTo>
                    <a:cubicBezTo>
                      <a:pt x="96" y="789"/>
                      <a:pt x="287" y="944"/>
                      <a:pt x="514" y="944"/>
                    </a:cubicBezTo>
                    <a:cubicBezTo>
                      <a:pt x="545" y="944"/>
                      <a:pt x="577" y="942"/>
                      <a:pt x="610" y="935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44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7" name="Google Shape;384;p28"/>
              <p:cNvSpPr/>
              <p:nvPr/>
            </p:nvSpPr>
            <p:spPr>
              <a:xfrm rot="666600">
                <a:off x="7353000" y="34182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49" y="3"/>
                      <a:pt x="419" y="9"/>
                    </a:cubicBezTo>
                    <a:cubicBezTo>
                      <a:pt x="165" y="60"/>
                      <a:pt x="0" y="313"/>
                      <a:pt x="38" y="567"/>
                    </a:cubicBezTo>
                    <a:cubicBezTo>
                      <a:pt x="83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50" y="897"/>
                      <a:pt x="1027" y="643"/>
                      <a:pt x="977" y="390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8" name="Google Shape;385;p28"/>
              <p:cNvSpPr/>
              <p:nvPr/>
            </p:nvSpPr>
            <p:spPr>
              <a:xfrm rot="666600">
                <a:off x="7048440" y="34160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0" y="3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6" y="792"/>
                      <a:pt x="289" y="956"/>
                      <a:pt x="518" y="956"/>
                    </a:cubicBezTo>
                    <a:cubicBezTo>
                      <a:pt x="547" y="956"/>
                      <a:pt x="578" y="954"/>
                      <a:pt x="609" y="948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43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9" name="Google Shape;386;p28"/>
              <p:cNvSpPr/>
              <p:nvPr/>
            </p:nvSpPr>
            <p:spPr>
              <a:xfrm rot="666600">
                <a:off x="7200720" y="34171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3"/>
                      <a:pt x="419" y="9"/>
                    </a:cubicBezTo>
                    <a:cubicBezTo>
                      <a:pt x="165" y="60"/>
                      <a:pt x="1" y="314"/>
                      <a:pt x="51" y="567"/>
                    </a:cubicBezTo>
                    <a:cubicBezTo>
                      <a:pt x="96" y="791"/>
                      <a:pt x="290" y="956"/>
                      <a:pt x="509" y="956"/>
                    </a:cubicBezTo>
                    <a:cubicBezTo>
                      <a:pt x="538" y="956"/>
                      <a:pt x="567" y="953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0" name="Google Shape;387;p28"/>
              <p:cNvSpPr/>
              <p:nvPr/>
            </p:nvSpPr>
            <p:spPr>
              <a:xfrm rot="666600">
                <a:off x="6896520" y="341532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6" y="792"/>
                      <a:pt x="300" y="956"/>
                      <a:pt x="522" y="956"/>
                    </a:cubicBezTo>
                    <a:cubicBezTo>
                      <a:pt x="551" y="956"/>
                      <a:pt x="580" y="954"/>
                      <a:pt x="609" y="948"/>
                    </a:cubicBezTo>
                    <a:cubicBezTo>
                      <a:pt x="863" y="897"/>
                      <a:pt x="1040" y="643"/>
                      <a:pt x="990" y="390"/>
                    </a:cubicBezTo>
                    <a:cubicBezTo>
                      <a:pt x="945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1" name="Google Shape;388;p28"/>
              <p:cNvSpPr/>
              <p:nvPr/>
            </p:nvSpPr>
            <p:spPr>
              <a:xfrm rot="666600">
                <a:off x="6593040" y="3413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8" y="6"/>
                    </a:cubicBezTo>
                    <a:cubicBezTo>
                      <a:pt x="165" y="56"/>
                      <a:pt x="0" y="310"/>
                      <a:pt x="51" y="564"/>
                    </a:cubicBezTo>
                    <a:cubicBezTo>
                      <a:pt x="96" y="788"/>
                      <a:pt x="289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2" y="893"/>
                      <a:pt x="1027" y="652"/>
                      <a:pt x="976" y="386"/>
                    </a:cubicBezTo>
                    <a:cubicBezTo>
                      <a:pt x="931" y="157"/>
                      <a:pt x="72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2" name="Google Shape;389;p28"/>
              <p:cNvSpPr/>
              <p:nvPr/>
            </p:nvSpPr>
            <p:spPr>
              <a:xfrm rot="666600">
                <a:off x="6744960" y="34146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5" y="2"/>
                      <a:pt x="419" y="5"/>
                    </a:cubicBezTo>
                    <a:cubicBezTo>
                      <a:pt x="165" y="56"/>
                      <a:pt x="1" y="310"/>
                      <a:pt x="39" y="563"/>
                    </a:cubicBezTo>
                    <a:cubicBezTo>
                      <a:pt x="83" y="788"/>
                      <a:pt x="287" y="952"/>
                      <a:pt x="509" y="952"/>
                    </a:cubicBezTo>
                    <a:cubicBezTo>
                      <a:pt x="538" y="952"/>
                      <a:pt x="567" y="950"/>
                      <a:pt x="597" y="944"/>
                    </a:cubicBezTo>
                    <a:cubicBezTo>
                      <a:pt x="850" y="893"/>
                      <a:pt x="1028" y="639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3" name="Google Shape;390;p28"/>
              <p:cNvSpPr/>
              <p:nvPr/>
            </p:nvSpPr>
            <p:spPr>
              <a:xfrm rot="666600">
                <a:off x="6441840" y="32608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61"/>
                      <a:pt x="0" y="301"/>
                      <a:pt x="51" y="555"/>
                    </a:cubicBezTo>
                    <a:cubicBezTo>
                      <a:pt x="96" y="789"/>
                      <a:pt x="287" y="945"/>
                      <a:pt x="513" y="945"/>
                    </a:cubicBezTo>
                    <a:cubicBezTo>
                      <a:pt x="545" y="945"/>
                      <a:pt x="577" y="942"/>
                      <a:pt x="609" y="935"/>
                    </a:cubicBezTo>
                    <a:cubicBezTo>
                      <a:pt x="863" y="885"/>
                      <a:pt x="1027" y="644"/>
                      <a:pt x="977" y="390"/>
                    </a:cubicBezTo>
                    <a:cubicBezTo>
                      <a:pt x="943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4" name="Google Shape;391;p28"/>
              <p:cNvSpPr/>
              <p:nvPr/>
            </p:nvSpPr>
            <p:spPr>
              <a:xfrm rot="666600">
                <a:off x="6138360" y="3258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6" y="61"/>
                      <a:pt x="1" y="302"/>
                      <a:pt x="39" y="568"/>
                    </a:cubicBezTo>
                    <a:cubicBezTo>
                      <a:pt x="83" y="791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7" y="936"/>
                    </a:cubicBezTo>
                    <a:cubicBezTo>
                      <a:pt x="850" y="898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5" name="Google Shape;392;p28"/>
              <p:cNvSpPr/>
              <p:nvPr/>
            </p:nvSpPr>
            <p:spPr>
              <a:xfrm rot="666600">
                <a:off x="6289560" y="32598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61"/>
                      <a:pt x="1" y="302"/>
                      <a:pt x="52" y="568"/>
                    </a:cubicBezTo>
                    <a:cubicBezTo>
                      <a:pt x="96" y="790"/>
                      <a:pt x="297" y="945"/>
                      <a:pt x="517" y="945"/>
                    </a:cubicBezTo>
                    <a:cubicBezTo>
                      <a:pt x="548" y="945"/>
                      <a:pt x="579" y="942"/>
                      <a:pt x="609" y="936"/>
                    </a:cubicBezTo>
                    <a:cubicBezTo>
                      <a:pt x="863" y="885"/>
                      <a:pt x="1028" y="644"/>
                      <a:pt x="990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6" name="Google Shape;393;p28"/>
              <p:cNvSpPr/>
              <p:nvPr/>
            </p:nvSpPr>
            <p:spPr>
              <a:xfrm rot="666600">
                <a:off x="5986440" y="3257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1"/>
                      <a:pt x="0" y="302"/>
                      <a:pt x="51" y="568"/>
                    </a:cubicBezTo>
                    <a:cubicBezTo>
                      <a:pt x="84" y="791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6"/>
                    </a:cubicBezTo>
                    <a:cubicBezTo>
                      <a:pt x="863" y="898"/>
                      <a:pt x="1027" y="644"/>
                      <a:pt x="977" y="390"/>
                    </a:cubicBezTo>
                    <a:cubicBezTo>
                      <a:pt x="932" y="157"/>
                      <a:pt x="741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7" name="Google Shape;394;p28"/>
              <p:cNvSpPr/>
              <p:nvPr/>
            </p:nvSpPr>
            <p:spPr>
              <a:xfrm rot="666600">
                <a:off x="5682240" y="325584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3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7" y="796"/>
                      <a:pt x="308" y="953"/>
                      <a:pt x="536" y="953"/>
                    </a:cubicBezTo>
                    <a:cubicBezTo>
                      <a:pt x="560" y="953"/>
                      <a:pt x="584" y="951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8" name="Google Shape;395;p28"/>
              <p:cNvSpPr/>
              <p:nvPr/>
            </p:nvSpPr>
            <p:spPr>
              <a:xfrm rot="666600">
                <a:off x="5834160" y="32565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6" y="61"/>
                      <a:pt x="1" y="302"/>
                      <a:pt x="52" y="568"/>
                    </a:cubicBezTo>
                    <a:cubicBezTo>
                      <a:pt x="97" y="797"/>
                      <a:pt x="298" y="954"/>
                      <a:pt x="533" y="954"/>
                    </a:cubicBezTo>
                    <a:cubicBezTo>
                      <a:pt x="558" y="954"/>
                      <a:pt x="584" y="952"/>
                      <a:pt x="609" y="948"/>
                    </a:cubicBezTo>
                    <a:cubicBezTo>
                      <a:pt x="863" y="898"/>
                      <a:pt x="1028" y="644"/>
                      <a:pt x="977" y="391"/>
                    </a:cubicBezTo>
                    <a:cubicBezTo>
                      <a:pt x="944" y="157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9" name="Google Shape;396;p28"/>
              <p:cNvSpPr/>
              <p:nvPr/>
            </p:nvSpPr>
            <p:spPr>
              <a:xfrm rot="666600">
                <a:off x="7353720" y="32662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2" y="0"/>
                    </a:moveTo>
                    <a:cubicBezTo>
                      <a:pt x="467" y="0"/>
                      <a:pt x="443" y="2"/>
                      <a:pt x="419" y="6"/>
                    </a:cubicBezTo>
                    <a:cubicBezTo>
                      <a:pt x="165" y="56"/>
                      <a:pt x="0" y="310"/>
                      <a:pt x="38" y="564"/>
                    </a:cubicBezTo>
                    <a:cubicBezTo>
                      <a:pt x="83" y="788"/>
                      <a:pt x="287" y="953"/>
                      <a:pt x="508" y="953"/>
                    </a:cubicBezTo>
                    <a:cubicBezTo>
                      <a:pt x="537" y="953"/>
                      <a:pt x="567" y="950"/>
                      <a:pt x="596" y="944"/>
                    </a:cubicBezTo>
                    <a:cubicBezTo>
                      <a:pt x="850" y="893"/>
                      <a:pt x="1027" y="640"/>
                      <a:pt x="976" y="386"/>
                    </a:cubicBezTo>
                    <a:cubicBezTo>
                      <a:pt x="931" y="157"/>
                      <a:pt x="719" y="0"/>
                      <a:pt x="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0" name="Google Shape;397;p28"/>
              <p:cNvSpPr/>
              <p:nvPr/>
            </p:nvSpPr>
            <p:spPr>
              <a:xfrm rot="666600">
                <a:off x="7049520" y="32641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4">
                    <a:moveTo>
                      <a:pt x="505" y="0"/>
                    </a:moveTo>
                    <a:cubicBezTo>
                      <a:pt x="481" y="0"/>
                      <a:pt x="457" y="2"/>
                      <a:pt x="432" y="6"/>
                    </a:cubicBezTo>
                    <a:cubicBezTo>
                      <a:pt x="166" y="56"/>
                      <a:pt x="1" y="310"/>
                      <a:pt x="52" y="564"/>
                    </a:cubicBezTo>
                    <a:cubicBezTo>
                      <a:pt x="96" y="798"/>
                      <a:pt x="288" y="953"/>
                      <a:pt x="514" y="953"/>
                    </a:cubicBezTo>
                    <a:cubicBezTo>
                      <a:pt x="545" y="953"/>
                      <a:pt x="577" y="950"/>
                      <a:pt x="610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43" y="157"/>
                      <a:pt x="733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1" name="Google Shape;398;p28"/>
              <p:cNvSpPr/>
              <p:nvPr/>
            </p:nvSpPr>
            <p:spPr>
              <a:xfrm rot="666600">
                <a:off x="7201800" y="32652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5" y="2"/>
                      <a:pt x="419" y="6"/>
                    </a:cubicBezTo>
                    <a:cubicBezTo>
                      <a:pt x="165" y="56"/>
                      <a:pt x="1" y="310"/>
                      <a:pt x="51" y="564"/>
                    </a:cubicBezTo>
                    <a:cubicBezTo>
                      <a:pt x="85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2" name="Google Shape;399;p28"/>
              <p:cNvSpPr/>
              <p:nvPr/>
            </p:nvSpPr>
            <p:spPr>
              <a:xfrm rot="666600">
                <a:off x="6897240" y="32641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6" y="789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84"/>
                      <a:pt x="1040" y="644"/>
                      <a:pt x="989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3" name="Google Shape;400;p28"/>
              <p:cNvSpPr/>
              <p:nvPr/>
            </p:nvSpPr>
            <p:spPr>
              <a:xfrm rot="666600">
                <a:off x="6593760" y="32619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6" y="60"/>
                      <a:pt x="1" y="301"/>
                      <a:pt x="52" y="555"/>
                    </a:cubicBezTo>
                    <a:cubicBezTo>
                      <a:pt x="85" y="789"/>
                      <a:pt x="285" y="945"/>
                      <a:pt x="505" y="945"/>
                    </a:cubicBezTo>
                    <a:cubicBezTo>
                      <a:pt x="535" y="945"/>
                      <a:pt x="566" y="942"/>
                      <a:pt x="597" y="935"/>
                    </a:cubicBezTo>
                    <a:cubicBezTo>
                      <a:pt x="863" y="885"/>
                      <a:pt x="1028" y="644"/>
                      <a:pt x="977" y="377"/>
                    </a:cubicBezTo>
                    <a:cubicBezTo>
                      <a:pt x="933" y="155"/>
                      <a:pt x="742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4" name="Google Shape;401;p28"/>
              <p:cNvSpPr/>
              <p:nvPr/>
            </p:nvSpPr>
            <p:spPr>
              <a:xfrm rot="666600">
                <a:off x="6746040" y="32630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1" y="0"/>
                    </a:moveTo>
                    <a:cubicBezTo>
                      <a:pt x="481" y="0"/>
                      <a:pt x="450" y="3"/>
                      <a:pt x="419" y="10"/>
                    </a:cubicBezTo>
                    <a:cubicBezTo>
                      <a:pt x="165" y="48"/>
                      <a:pt x="0" y="301"/>
                      <a:pt x="39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50" y="885"/>
                      <a:pt x="1028" y="644"/>
                      <a:pt x="977" y="377"/>
                    </a:cubicBezTo>
                    <a:cubicBezTo>
                      <a:pt x="932" y="155"/>
                      <a:pt x="731" y="0"/>
                      <a:pt x="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5" name="Google Shape;402;p28"/>
              <p:cNvSpPr/>
              <p:nvPr/>
            </p:nvSpPr>
            <p:spPr>
              <a:xfrm rot="666600">
                <a:off x="6442920" y="31086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65" y="60"/>
                      <a:pt x="0" y="301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43" y="156"/>
                      <a:pt x="743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6" name="Google Shape;403;p28"/>
              <p:cNvSpPr/>
              <p:nvPr/>
            </p:nvSpPr>
            <p:spPr>
              <a:xfrm rot="666600">
                <a:off x="6138720" y="31068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19" y="1"/>
                    </a:moveTo>
                    <a:cubicBezTo>
                      <a:pt x="490" y="1"/>
                      <a:pt x="461" y="4"/>
                      <a:pt x="431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7" y="797"/>
                      <a:pt x="308" y="953"/>
                      <a:pt x="536" y="953"/>
                    </a:cubicBezTo>
                    <a:cubicBezTo>
                      <a:pt x="560" y="953"/>
                      <a:pt x="584" y="951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7" name="Google Shape;404;p28"/>
              <p:cNvSpPr/>
              <p:nvPr/>
            </p:nvSpPr>
            <p:spPr>
              <a:xfrm rot="666600">
                <a:off x="6290640" y="3107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78" y="60"/>
                      <a:pt x="1" y="301"/>
                      <a:pt x="51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0" y="953"/>
                      <a:pt x="585" y="951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8" name="Google Shape;405;p28"/>
              <p:cNvSpPr/>
              <p:nvPr/>
            </p:nvSpPr>
            <p:spPr>
              <a:xfrm rot="666600">
                <a:off x="5987520" y="31057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49" y="4"/>
                      <a:pt x="419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85" y="792"/>
                      <a:pt x="287" y="957"/>
                      <a:pt x="509" y="957"/>
                    </a:cubicBezTo>
                    <a:cubicBezTo>
                      <a:pt x="538" y="957"/>
                      <a:pt x="567" y="954"/>
                      <a:pt x="596" y="948"/>
                    </a:cubicBezTo>
                    <a:cubicBezTo>
                      <a:pt x="863" y="897"/>
                      <a:pt x="1027" y="644"/>
                      <a:pt x="977" y="390"/>
                    </a:cubicBezTo>
                    <a:cubicBezTo>
                      <a:pt x="932" y="166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9" name="Google Shape;406;p28"/>
              <p:cNvSpPr/>
              <p:nvPr/>
            </p:nvSpPr>
            <p:spPr>
              <a:xfrm rot="666600">
                <a:off x="5683320" y="31035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1" y="10"/>
                    </a:cubicBezTo>
                    <a:cubicBezTo>
                      <a:pt x="178" y="60"/>
                      <a:pt x="0" y="314"/>
                      <a:pt x="51" y="568"/>
                    </a:cubicBezTo>
                    <a:cubicBezTo>
                      <a:pt x="96" y="792"/>
                      <a:pt x="299" y="957"/>
                      <a:pt x="521" y="957"/>
                    </a:cubicBezTo>
                    <a:cubicBezTo>
                      <a:pt x="550" y="957"/>
                      <a:pt x="579" y="954"/>
                      <a:pt x="609" y="948"/>
                    </a:cubicBezTo>
                    <a:cubicBezTo>
                      <a:pt x="862" y="897"/>
                      <a:pt x="1027" y="644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0" name="Google Shape;407;p28"/>
              <p:cNvSpPr/>
              <p:nvPr/>
            </p:nvSpPr>
            <p:spPr>
              <a:xfrm rot="666600">
                <a:off x="5835240" y="31046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10"/>
                    </a:cubicBezTo>
                    <a:cubicBezTo>
                      <a:pt x="166" y="60"/>
                      <a:pt x="1" y="314"/>
                      <a:pt x="51" y="568"/>
                    </a:cubicBezTo>
                    <a:cubicBezTo>
                      <a:pt x="96" y="792"/>
                      <a:pt x="290" y="957"/>
                      <a:pt x="518" y="957"/>
                    </a:cubicBezTo>
                    <a:cubicBezTo>
                      <a:pt x="548" y="957"/>
                      <a:pt x="579" y="954"/>
                      <a:pt x="609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43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1" name="Google Shape;408;p28"/>
              <p:cNvSpPr/>
              <p:nvPr/>
            </p:nvSpPr>
            <p:spPr>
              <a:xfrm rot="666600">
                <a:off x="7354080" y="311508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5"/>
                    </a:cubicBezTo>
                    <a:cubicBezTo>
                      <a:pt x="863" y="885"/>
                      <a:pt x="1040" y="644"/>
                      <a:pt x="989" y="377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2" name="Google Shape;409;p28"/>
              <p:cNvSpPr/>
              <p:nvPr/>
            </p:nvSpPr>
            <p:spPr>
              <a:xfrm rot="666600">
                <a:off x="7050600" y="31125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6" y="61"/>
                      <a:pt x="1" y="302"/>
                      <a:pt x="52" y="555"/>
                    </a:cubicBezTo>
                    <a:cubicBezTo>
                      <a:pt x="96" y="789"/>
                      <a:pt x="287" y="945"/>
                      <a:pt x="514" y="945"/>
                    </a:cubicBezTo>
                    <a:cubicBezTo>
                      <a:pt x="545" y="945"/>
                      <a:pt x="577" y="942"/>
                      <a:pt x="610" y="936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3" name="Google Shape;410;p28"/>
              <p:cNvSpPr/>
              <p:nvPr/>
            </p:nvSpPr>
            <p:spPr>
              <a:xfrm rot="666600">
                <a:off x="7202520" y="3113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1"/>
                      <a:pt x="0" y="301"/>
                      <a:pt x="51" y="555"/>
                    </a:cubicBezTo>
                    <a:cubicBezTo>
                      <a:pt x="85" y="789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6" y="935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4" name="Google Shape;411;p28"/>
              <p:cNvSpPr/>
              <p:nvPr/>
            </p:nvSpPr>
            <p:spPr>
              <a:xfrm rot="666600">
                <a:off x="6898320" y="3111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1"/>
                      <a:pt x="0" y="302"/>
                      <a:pt x="51" y="568"/>
                    </a:cubicBezTo>
                    <a:cubicBezTo>
                      <a:pt x="96" y="791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6"/>
                    </a:cubicBezTo>
                    <a:cubicBezTo>
                      <a:pt x="863" y="898"/>
                      <a:pt x="1027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5" name="Google Shape;412;p28"/>
              <p:cNvSpPr/>
              <p:nvPr/>
            </p:nvSpPr>
            <p:spPr>
              <a:xfrm rot="666600">
                <a:off x="6595200" y="310968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15" y="0"/>
                    </a:moveTo>
                    <a:cubicBezTo>
                      <a:pt x="484" y="0"/>
                      <a:pt x="452" y="3"/>
                      <a:pt x="419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85" y="790"/>
                      <a:pt x="285" y="944"/>
                      <a:pt x="504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3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6" name="Google Shape;413;p28"/>
              <p:cNvSpPr/>
              <p:nvPr/>
            </p:nvSpPr>
            <p:spPr>
              <a:xfrm rot="666600">
                <a:off x="6746400" y="31107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61"/>
                      <a:pt x="1" y="302"/>
                      <a:pt x="51" y="568"/>
                    </a:cubicBezTo>
                    <a:cubicBezTo>
                      <a:pt x="96" y="791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6"/>
                    </a:cubicBezTo>
                    <a:cubicBezTo>
                      <a:pt x="863" y="898"/>
                      <a:pt x="1041" y="644"/>
                      <a:pt x="990" y="390"/>
                    </a:cubicBezTo>
                    <a:cubicBezTo>
                      <a:pt x="945" y="157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7" name="Google Shape;414;p28"/>
              <p:cNvSpPr/>
              <p:nvPr/>
            </p:nvSpPr>
            <p:spPr>
              <a:xfrm rot="666600">
                <a:off x="6444000" y="29566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8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59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2" y="896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8" name="Google Shape;415;p28"/>
              <p:cNvSpPr/>
              <p:nvPr/>
            </p:nvSpPr>
            <p:spPr>
              <a:xfrm rot="666600">
                <a:off x="6139800" y="29548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6">
                    <a:moveTo>
                      <a:pt x="519" y="0"/>
                    </a:moveTo>
                    <a:cubicBezTo>
                      <a:pt x="490" y="0"/>
                      <a:pt x="460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79" y="953"/>
                      <a:pt x="609" y="947"/>
                    </a:cubicBezTo>
                    <a:cubicBezTo>
                      <a:pt x="862" y="896"/>
                      <a:pt x="1040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9" name="Google Shape;416;p28"/>
              <p:cNvSpPr/>
              <p:nvPr/>
            </p:nvSpPr>
            <p:spPr>
              <a:xfrm rot="666600">
                <a:off x="6291720" y="29556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59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6"/>
                      <a:pt x="1028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0" name="Google Shape;417;p28"/>
              <p:cNvSpPr/>
              <p:nvPr/>
            </p:nvSpPr>
            <p:spPr>
              <a:xfrm rot="666600">
                <a:off x="5988600" y="29538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9" y="6"/>
                    </a:cubicBezTo>
                    <a:cubicBezTo>
                      <a:pt x="165" y="57"/>
                      <a:pt x="0" y="310"/>
                      <a:pt x="51" y="564"/>
                    </a:cubicBezTo>
                    <a:cubicBezTo>
                      <a:pt x="85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2" y="894"/>
                      <a:pt x="1027" y="640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1" name="Google Shape;418;p28"/>
              <p:cNvSpPr/>
              <p:nvPr/>
            </p:nvSpPr>
            <p:spPr>
              <a:xfrm rot="666600">
                <a:off x="5684040" y="29523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5" y="789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5"/>
                    </a:cubicBezTo>
                    <a:cubicBezTo>
                      <a:pt x="862" y="885"/>
                      <a:pt x="1027" y="644"/>
                      <a:pt x="989" y="378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2" name="Google Shape;419;p28"/>
              <p:cNvSpPr/>
              <p:nvPr/>
            </p:nvSpPr>
            <p:spPr>
              <a:xfrm rot="666600">
                <a:off x="5836320" y="29527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5" y="1"/>
                    </a:moveTo>
                    <a:cubicBezTo>
                      <a:pt x="480" y="1"/>
                      <a:pt x="456" y="2"/>
                      <a:pt x="432" y="6"/>
                    </a:cubicBezTo>
                    <a:cubicBezTo>
                      <a:pt x="165" y="57"/>
                      <a:pt x="1" y="310"/>
                      <a:pt x="51" y="564"/>
                    </a:cubicBezTo>
                    <a:cubicBezTo>
                      <a:pt x="96" y="788"/>
                      <a:pt x="290" y="953"/>
                      <a:pt x="518" y="953"/>
                    </a:cubicBezTo>
                    <a:cubicBezTo>
                      <a:pt x="548" y="953"/>
                      <a:pt x="578" y="950"/>
                      <a:pt x="609" y="944"/>
                    </a:cubicBezTo>
                    <a:cubicBezTo>
                      <a:pt x="863" y="894"/>
                      <a:pt x="1028" y="653"/>
                      <a:pt x="977" y="386"/>
                    </a:cubicBezTo>
                    <a:cubicBezTo>
                      <a:pt x="931" y="157"/>
                      <a:pt x="730" y="1"/>
                      <a:pt x="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3" name="Google Shape;420;p28"/>
              <p:cNvSpPr/>
              <p:nvPr/>
            </p:nvSpPr>
            <p:spPr>
              <a:xfrm rot="666600">
                <a:off x="7355160" y="2962800"/>
                <a:ext cx="74520" cy="6732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40" h="944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5" y="790"/>
                      <a:pt x="296" y="944"/>
                      <a:pt x="516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4" name="Google Shape;421;p28"/>
              <p:cNvSpPr/>
              <p:nvPr/>
            </p:nvSpPr>
            <p:spPr>
              <a:xfrm rot="666600">
                <a:off x="7051680" y="29606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0"/>
                    </a:moveTo>
                    <a:cubicBezTo>
                      <a:pt x="493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4" y="951"/>
                      <a:pt x="609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3" y="156"/>
                      <a:pt x="741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5" name="Google Shape;422;p28"/>
              <p:cNvSpPr/>
              <p:nvPr/>
            </p:nvSpPr>
            <p:spPr>
              <a:xfrm rot="666600">
                <a:off x="7203600" y="2961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9" y="9"/>
                    </a:cubicBezTo>
                    <a:cubicBezTo>
                      <a:pt x="165" y="60"/>
                      <a:pt x="0" y="301"/>
                      <a:pt x="38" y="567"/>
                    </a:cubicBezTo>
                    <a:cubicBezTo>
                      <a:pt x="83" y="790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6" name="Google Shape;423;p28"/>
              <p:cNvSpPr/>
              <p:nvPr/>
            </p:nvSpPr>
            <p:spPr>
              <a:xfrm rot="666600">
                <a:off x="6899400" y="29595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9" y="1"/>
                    </a:moveTo>
                    <a:cubicBezTo>
                      <a:pt x="490" y="1"/>
                      <a:pt x="461" y="4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7" y="797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8"/>
                    </a:cubicBezTo>
                    <a:cubicBezTo>
                      <a:pt x="862" y="897"/>
                      <a:pt x="1027" y="643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7" name="Google Shape;424;p28"/>
              <p:cNvSpPr/>
              <p:nvPr/>
            </p:nvSpPr>
            <p:spPr>
              <a:xfrm rot="666600">
                <a:off x="6595920" y="29577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4"/>
                      <a:pt x="419" y="10"/>
                    </a:cubicBezTo>
                    <a:cubicBezTo>
                      <a:pt x="166" y="60"/>
                      <a:pt x="1" y="314"/>
                      <a:pt x="39" y="568"/>
                    </a:cubicBezTo>
                    <a:cubicBezTo>
                      <a:pt x="84" y="792"/>
                      <a:pt x="287" y="957"/>
                      <a:pt x="509" y="957"/>
                    </a:cubicBezTo>
                    <a:cubicBezTo>
                      <a:pt x="538" y="957"/>
                      <a:pt x="567" y="954"/>
                      <a:pt x="597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2" y="166"/>
                      <a:pt x="739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8" name="Google Shape;425;p28"/>
              <p:cNvSpPr/>
              <p:nvPr/>
            </p:nvSpPr>
            <p:spPr>
              <a:xfrm rot="666600">
                <a:off x="6747480" y="295884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10"/>
                    </a:cubicBezTo>
                    <a:cubicBezTo>
                      <a:pt x="178" y="60"/>
                      <a:pt x="1" y="314"/>
                      <a:pt x="51" y="567"/>
                    </a:cubicBezTo>
                    <a:cubicBezTo>
                      <a:pt x="96" y="792"/>
                      <a:pt x="300" y="957"/>
                      <a:pt x="522" y="957"/>
                    </a:cubicBezTo>
                    <a:cubicBezTo>
                      <a:pt x="551" y="957"/>
                      <a:pt x="580" y="954"/>
                      <a:pt x="609" y="948"/>
                    </a:cubicBezTo>
                    <a:cubicBezTo>
                      <a:pt x="863" y="897"/>
                      <a:pt x="1040" y="644"/>
                      <a:pt x="990" y="390"/>
                    </a:cubicBezTo>
                    <a:cubicBezTo>
                      <a:pt x="945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9" name="Google Shape;426;p28"/>
              <p:cNvSpPr/>
              <p:nvPr/>
            </p:nvSpPr>
            <p:spPr>
              <a:xfrm rot="666600">
                <a:off x="6445080" y="28047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4" y="1"/>
                    </a:moveTo>
                    <a:cubicBezTo>
                      <a:pt x="480" y="1"/>
                      <a:pt x="456" y="2"/>
                      <a:pt x="431" y="6"/>
                    </a:cubicBezTo>
                    <a:cubicBezTo>
                      <a:pt x="165" y="57"/>
                      <a:pt x="0" y="310"/>
                      <a:pt x="51" y="564"/>
                    </a:cubicBezTo>
                    <a:cubicBezTo>
                      <a:pt x="95" y="798"/>
                      <a:pt x="287" y="954"/>
                      <a:pt x="504" y="954"/>
                    </a:cubicBezTo>
                    <a:cubicBezTo>
                      <a:pt x="535" y="954"/>
                      <a:pt x="565" y="951"/>
                      <a:pt x="596" y="944"/>
                    </a:cubicBezTo>
                    <a:cubicBezTo>
                      <a:pt x="862" y="894"/>
                      <a:pt x="1027" y="653"/>
                      <a:pt x="976" y="387"/>
                    </a:cubicBezTo>
                    <a:cubicBezTo>
                      <a:pt x="931" y="157"/>
                      <a:pt x="730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0" name="Google Shape;427;p28"/>
              <p:cNvSpPr/>
              <p:nvPr/>
            </p:nvSpPr>
            <p:spPr>
              <a:xfrm rot="666600">
                <a:off x="6140520" y="28033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5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48"/>
                      <a:pt x="1" y="302"/>
                      <a:pt x="52" y="555"/>
                    </a:cubicBezTo>
                    <a:cubicBezTo>
                      <a:pt x="96" y="789"/>
                      <a:pt x="297" y="945"/>
                      <a:pt x="518" y="945"/>
                    </a:cubicBezTo>
                    <a:cubicBezTo>
                      <a:pt x="548" y="945"/>
                      <a:pt x="579" y="942"/>
                      <a:pt x="610" y="936"/>
                    </a:cubicBezTo>
                    <a:cubicBezTo>
                      <a:pt x="863" y="885"/>
                      <a:pt x="1041" y="644"/>
                      <a:pt x="990" y="378"/>
                    </a:cubicBezTo>
                    <a:cubicBezTo>
                      <a:pt x="946" y="155"/>
                      <a:pt x="745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1" name="Google Shape;428;p28"/>
              <p:cNvSpPr/>
              <p:nvPr/>
            </p:nvSpPr>
            <p:spPr>
              <a:xfrm rot="666600">
                <a:off x="6292800" y="28040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5" y="48"/>
                      <a:pt x="1" y="302"/>
                      <a:pt x="51" y="555"/>
                    </a:cubicBezTo>
                    <a:cubicBezTo>
                      <a:pt x="96" y="789"/>
                      <a:pt x="287" y="945"/>
                      <a:pt x="514" y="945"/>
                    </a:cubicBezTo>
                    <a:cubicBezTo>
                      <a:pt x="545" y="945"/>
                      <a:pt x="577" y="942"/>
                      <a:pt x="609" y="936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44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2" name="Google Shape;429;p28"/>
              <p:cNvSpPr/>
              <p:nvPr/>
            </p:nvSpPr>
            <p:spPr>
              <a:xfrm rot="666600">
                <a:off x="5989320" y="28022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48"/>
                      <a:pt x="0" y="302"/>
                      <a:pt x="38" y="555"/>
                    </a:cubicBezTo>
                    <a:cubicBezTo>
                      <a:pt x="83" y="789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6"/>
                    </a:cubicBezTo>
                    <a:cubicBezTo>
                      <a:pt x="862" y="885"/>
                      <a:pt x="1027" y="644"/>
                      <a:pt x="976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3" name="Google Shape;430;p28"/>
              <p:cNvSpPr/>
              <p:nvPr/>
            </p:nvSpPr>
            <p:spPr>
              <a:xfrm rot="666600">
                <a:off x="5685120" y="2800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96" y="790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84"/>
                      <a:pt x="1028" y="643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4" name="Google Shape;431;p28"/>
              <p:cNvSpPr/>
              <p:nvPr/>
            </p:nvSpPr>
            <p:spPr>
              <a:xfrm rot="666600">
                <a:off x="5837400" y="280116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23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65" y="60"/>
                      <a:pt x="1" y="301"/>
                      <a:pt x="51" y="554"/>
                    </a:cubicBezTo>
                    <a:cubicBezTo>
                      <a:pt x="96" y="788"/>
                      <a:pt x="287" y="944"/>
                      <a:pt x="505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32" y="156"/>
                      <a:pt x="741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5" name="Google Shape;432;p28"/>
              <p:cNvSpPr/>
              <p:nvPr/>
            </p:nvSpPr>
            <p:spPr>
              <a:xfrm rot="666600">
                <a:off x="7355880" y="28108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7">
                    <a:moveTo>
                      <a:pt x="519" y="1"/>
                    </a:moveTo>
                    <a:cubicBezTo>
                      <a:pt x="490" y="1"/>
                      <a:pt x="461" y="4"/>
                      <a:pt x="431" y="10"/>
                    </a:cubicBezTo>
                    <a:cubicBezTo>
                      <a:pt x="178" y="60"/>
                      <a:pt x="0" y="314"/>
                      <a:pt x="51" y="568"/>
                    </a:cubicBezTo>
                    <a:cubicBezTo>
                      <a:pt x="96" y="792"/>
                      <a:pt x="299" y="957"/>
                      <a:pt x="521" y="957"/>
                    </a:cubicBezTo>
                    <a:cubicBezTo>
                      <a:pt x="550" y="957"/>
                      <a:pt x="579" y="954"/>
                      <a:pt x="609" y="948"/>
                    </a:cubicBezTo>
                    <a:cubicBezTo>
                      <a:pt x="862" y="897"/>
                      <a:pt x="1040" y="644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6" name="Google Shape;433;p28"/>
              <p:cNvSpPr/>
              <p:nvPr/>
            </p:nvSpPr>
            <p:spPr>
              <a:xfrm rot="666600">
                <a:off x="7052760" y="28087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0" y="956"/>
                    </a:cubicBezTo>
                    <a:cubicBezTo>
                      <a:pt x="538" y="956"/>
                      <a:pt x="567" y="953"/>
                      <a:pt x="597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7" name="Google Shape;434;p28"/>
              <p:cNvSpPr/>
              <p:nvPr/>
            </p:nvSpPr>
            <p:spPr>
              <a:xfrm rot="666600">
                <a:off x="7204680" y="28098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0" y="0"/>
                    </a:moveTo>
                    <a:cubicBezTo>
                      <a:pt x="480" y="0"/>
                      <a:pt x="449" y="3"/>
                      <a:pt x="419" y="9"/>
                    </a:cubicBezTo>
                    <a:cubicBezTo>
                      <a:pt x="165" y="59"/>
                      <a:pt x="0" y="313"/>
                      <a:pt x="38" y="567"/>
                    </a:cubicBezTo>
                    <a:cubicBezTo>
                      <a:pt x="83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3" y="896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8" name="Google Shape;435;p28"/>
              <p:cNvSpPr/>
              <p:nvPr/>
            </p:nvSpPr>
            <p:spPr>
              <a:xfrm rot="666600">
                <a:off x="6900480" y="28076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18" y="956"/>
                    </a:cubicBezTo>
                    <a:cubicBezTo>
                      <a:pt x="548" y="956"/>
                      <a:pt x="578" y="953"/>
                      <a:pt x="609" y="947"/>
                    </a:cubicBezTo>
                    <a:cubicBezTo>
                      <a:pt x="862" y="896"/>
                      <a:pt x="1027" y="643"/>
                      <a:pt x="976" y="389"/>
                    </a:cubicBezTo>
                    <a:cubicBezTo>
                      <a:pt x="943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9" name="Google Shape;436;p28"/>
              <p:cNvSpPr/>
              <p:nvPr/>
            </p:nvSpPr>
            <p:spPr>
              <a:xfrm rot="666600">
                <a:off x="6597000" y="28058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1"/>
                    </a:moveTo>
                    <a:cubicBezTo>
                      <a:pt x="470" y="1"/>
                      <a:pt x="445" y="2"/>
                      <a:pt x="419" y="6"/>
                    </a:cubicBezTo>
                    <a:cubicBezTo>
                      <a:pt x="166" y="57"/>
                      <a:pt x="1" y="310"/>
                      <a:pt x="39" y="564"/>
                    </a:cubicBezTo>
                    <a:cubicBezTo>
                      <a:pt x="84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7" y="944"/>
                    </a:cubicBezTo>
                    <a:cubicBezTo>
                      <a:pt x="863" y="894"/>
                      <a:pt x="1028" y="653"/>
                      <a:pt x="977" y="386"/>
                    </a:cubicBezTo>
                    <a:cubicBezTo>
                      <a:pt x="931" y="157"/>
                      <a:pt x="73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0" name="Google Shape;437;p28"/>
              <p:cNvSpPr/>
              <p:nvPr/>
            </p:nvSpPr>
            <p:spPr>
              <a:xfrm rot="666600">
                <a:off x="6748200" y="280692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05" y="1"/>
                    </a:moveTo>
                    <a:cubicBezTo>
                      <a:pt x="481" y="1"/>
                      <a:pt x="456" y="2"/>
                      <a:pt x="432" y="6"/>
                    </a:cubicBezTo>
                    <a:cubicBezTo>
                      <a:pt x="178" y="57"/>
                      <a:pt x="1" y="310"/>
                      <a:pt x="51" y="564"/>
                    </a:cubicBezTo>
                    <a:cubicBezTo>
                      <a:pt x="96" y="788"/>
                      <a:pt x="300" y="953"/>
                      <a:pt x="522" y="953"/>
                    </a:cubicBezTo>
                    <a:cubicBezTo>
                      <a:pt x="551" y="953"/>
                      <a:pt x="580" y="950"/>
                      <a:pt x="609" y="944"/>
                    </a:cubicBezTo>
                    <a:cubicBezTo>
                      <a:pt x="863" y="894"/>
                      <a:pt x="1040" y="640"/>
                      <a:pt x="990" y="386"/>
                    </a:cubicBezTo>
                    <a:cubicBezTo>
                      <a:pt x="944" y="157"/>
                      <a:pt x="732" y="1"/>
                      <a:pt x="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1" name="Google Shape;438;p28"/>
              <p:cNvSpPr/>
              <p:nvPr/>
            </p:nvSpPr>
            <p:spPr>
              <a:xfrm rot="666600">
                <a:off x="6445800" y="26532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8" y="9"/>
                    </a:cubicBezTo>
                    <a:cubicBezTo>
                      <a:pt x="165" y="60"/>
                      <a:pt x="0" y="301"/>
                      <a:pt x="51" y="555"/>
                    </a:cubicBezTo>
                    <a:cubicBezTo>
                      <a:pt x="95" y="788"/>
                      <a:pt x="287" y="944"/>
                      <a:pt x="504" y="944"/>
                    </a:cubicBezTo>
                    <a:cubicBezTo>
                      <a:pt x="535" y="944"/>
                      <a:pt x="565" y="941"/>
                      <a:pt x="596" y="935"/>
                    </a:cubicBezTo>
                    <a:cubicBezTo>
                      <a:pt x="862" y="884"/>
                      <a:pt x="1027" y="643"/>
                      <a:pt x="976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2" name="Google Shape;439;p28"/>
              <p:cNvSpPr/>
              <p:nvPr/>
            </p:nvSpPr>
            <p:spPr>
              <a:xfrm rot="666600">
                <a:off x="6141600" y="265140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60"/>
                      <a:pt x="1" y="301"/>
                      <a:pt x="52" y="567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97"/>
                      <a:pt x="1041" y="643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3" name="Google Shape;440;p28"/>
              <p:cNvSpPr/>
              <p:nvPr/>
            </p:nvSpPr>
            <p:spPr>
              <a:xfrm rot="666600">
                <a:off x="6293880" y="26521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65" y="60"/>
                      <a:pt x="0" y="301"/>
                      <a:pt x="51" y="567"/>
                    </a:cubicBezTo>
                    <a:cubicBezTo>
                      <a:pt x="96" y="790"/>
                      <a:pt x="287" y="944"/>
                      <a:pt x="513" y="944"/>
                    </a:cubicBezTo>
                    <a:cubicBezTo>
                      <a:pt x="544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43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4" name="Google Shape;441;p28"/>
              <p:cNvSpPr/>
              <p:nvPr/>
            </p:nvSpPr>
            <p:spPr>
              <a:xfrm rot="666600">
                <a:off x="5990400" y="26499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0"/>
                    </a:moveTo>
                    <a:cubicBezTo>
                      <a:pt x="484" y="0"/>
                      <a:pt x="452" y="3"/>
                      <a:pt x="419" y="10"/>
                    </a:cubicBezTo>
                    <a:cubicBezTo>
                      <a:pt x="166" y="60"/>
                      <a:pt x="1" y="301"/>
                      <a:pt x="39" y="567"/>
                    </a:cubicBezTo>
                    <a:cubicBezTo>
                      <a:pt x="84" y="790"/>
                      <a:pt x="284" y="944"/>
                      <a:pt x="505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51" y="897"/>
                      <a:pt x="1028" y="644"/>
                      <a:pt x="977" y="390"/>
                    </a:cubicBezTo>
                    <a:cubicBezTo>
                      <a:pt x="933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5" name="Google Shape;442;p28"/>
              <p:cNvSpPr/>
              <p:nvPr/>
            </p:nvSpPr>
            <p:spPr>
              <a:xfrm rot="666600">
                <a:off x="5686200" y="26481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59"/>
                      <a:pt x="1" y="300"/>
                      <a:pt x="52" y="567"/>
                    </a:cubicBezTo>
                    <a:cubicBezTo>
                      <a:pt x="97" y="796"/>
                      <a:pt x="299" y="952"/>
                      <a:pt x="533" y="952"/>
                    </a:cubicBezTo>
                    <a:cubicBezTo>
                      <a:pt x="558" y="952"/>
                      <a:pt x="584" y="951"/>
                      <a:pt x="610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44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6" name="Google Shape;443;p28"/>
              <p:cNvSpPr/>
              <p:nvPr/>
            </p:nvSpPr>
            <p:spPr>
              <a:xfrm rot="666600">
                <a:off x="5838120" y="2648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5" y="0"/>
                    </a:moveTo>
                    <a:cubicBezTo>
                      <a:pt x="483" y="0"/>
                      <a:pt x="451" y="3"/>
                      <a:pt x="419" y="10"/>
                    </a:cubicBezTo>
                    <a:cubicBezTo>
                      <a:pt x="165" y="60"/>
                      <a:pt x="0" y="301"/>
                      <a:pt x="51" y="568"/>
                    </a:cubicBezTo>
                    <a:cubicBezTo>
                      <a:pt x="86" y="797"/>
                      <a:pt x="296" y="953"/>
                      <a:pt x="523" y="953"/>
                    </a:cubicBezTo>
                    <a:cubicBezTo>
                      <a:pt x="548" y="953"/>
                      <a:pt x="572" y="952"/>
                      <a:pt x="596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2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7" name="Google Shape;444;p28"/>
              <p:cNvSpPr/>
              <p:nvPr/>
            </p:nvSpPr>
            <p:spPr>
              <a:xfrm rot="666600">
                <a:off x="7356960" y="265896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04" y="1"/>
                    </a:moveTo>
                    <a:cubicBezTo>
                      <a:pt x="480" y="1"/>
                      <a:pt x="456" y="2"/>
                      <a:pt x="431" y="6"/>
                    </a:cubicBezTo>
                    <a:cubicBezTo>
                      <a:pt x="178" y="57"/>
                      <a:pt x="0" y="310"/>
                      <a:pt x="51" y="564"/>
                    </a:cubicBezTo>
                    <a:cubicBezTo>
                      <a:pt x="96" y="788"/>
                      <a:pt x="299" y="953"/>
                      <a:pt x="521" y="953"/>
                    </a:cubicBezTo>
                    <a:cubicBezTo>
                      <a:pt x="550" y="953"/>
                      <a:pt x="579" y="950"/>
                      <a:pt x="609" y="944"/>
                    </a:cubicBezTo>
                    <a:cubicBezTo>
                      <a:pt x="862" y="894"/>
                      <a:pt x="1040" y="653"/>
                      <a:pt x="989" y="386"/>
                    </a:cubicBezTo>
                    <a:cubicBezTo>
                      <a:pt x="943" y="157"/>
                      <a:pt x="732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8" name="Google Shape;445;p28"/>
              <p:cNvSpPr/>
              <p:nvPr/>
            </p:nvSpPr>
            <p:spPr>
              <a:xfrm rot="666600">
                <a:off x="7053480" y="26571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5" y="48"/>
                      <a:pt x="1" y="302"/>
                      <a:pt x="51" y="555"/>
                    </a:cubicBezTo>
                    <a:cubicBezTo>
                      <a:pt x="85" y="789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7" y="936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9" name="Google Shape;446;p28"/>
              <p:cNvSpPr/>
              <p:nvPr/>
            </p:nvSpPr>
            <p:spPr>
              <a:xfrm rot="666600">
                <a:off x="7205760" y="2657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1"/>
                    </a:moveTo>
                    <a:cubicBezTo>
                      <a:pt x="470" y="1"/>
                      <a:pt x="444" y="2"/>
                      <a:pt x="419" y="6"/>
                    </a:cubicBezTo>
                    <a:cubicBezTo>
                      <a:pt x="165" y="57"/>
                      <a:pt x="0" y="310"/>
                      <a:pt x="38" y="564"/>
                    </a:cubicBezTo>
                    <a:cubicBezTo>
                      <a:pt x="83" y="798"/>
                      <a:pt x="284" y="954"/>
                      <a:pt x="504" y="954"/>
                    </a:cubicBezTo>
                    <a:cubicBezTo>
                      <a:pt x="534" y="954"/>
                      <a:pt x="565" y="951"/>
                      <a:pt x="596" y="944"/>
                    </a:cubicBezTo>
                    <a:cubicBezTo>
                      <a:pt x="850" y="894"/>
                      <a:pt x="1027" y="653"/>
                      <a:pt x="977" y="387"/>
                    </a:cubicBezTo>
                    <a:cubicBezTo>
                      <a:pt x="931" y="157"/>
                      <a:pt x="73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0" name="Google Shape;447;p28"/>
              <p:cNvSpPr/>
              <p:nvPr/>
            </p:nvSpPr>
            <p:spPr>
              <a:xfrm rot="666600">
                <a:off x="6901560" y="2656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48"/>
                      <a:pt x="0" y="302"/>
                      <a:pt x="51" y="555"/>
                    </a:cubicBezTo>
                    <a:cubicBezTo>
                      <a:pt x="95" y="789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6"/>
                    </a:cubicBezTo>
                    <a:cubicBezTo>
                      <a:pt x="862" y="885"/>
                      <a:pt x="1027" y="644"/>
                      <a:pt x="976" y="378"/>
                    </a:cubicBezTo>
                    <a:cubicBezTo>
                      <a:pt x="943" y="155"/>
                      <a:pt x="743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1" name="Google Shape;448;p28"/>
              <p:cNvSpPr/>
              <p:nvPr/>
            </p:nvSpPr>
            <p:spPr>
              <a:xfrm rot="666600">
                <a:off x="6598440" y="265428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15" y="0"/>
                    </a:moveTo>
                    <a:cubicBezTo>
                      <a:pt x="484" y="0"/>
                      <a:pt x="452" y="3"/>
                      <a:pt x="419" y="9"/>
                    </a:cubicBezTo>
                    <a:cubicBezTo>
                      <a:pt x="165" y="60"/>
                      <a:pt x="1" y="301"/>
                      <a:pt x="39" y="554"/>
                    </a:cubicBezTo>
                    <a:cubicBezTo>
                      <a:pt x="83" y="788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50" y="884"/>
                      <a:pt x="1028" y="643"/>
                      <a:pt x="977" y="377"/>
                    </a:cubicBezTo>
                    <a:cubicBezTo>
                      <a:pt x="932" y="154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2" name="Google Shape;449;p28"/>
              <p:cNvSpPr/>
              <p:nvPr/>
            </p:nvSpPr>
            <p:spPr>
              <a:xfrm rot="666600">
                <a:off x="6749280" y="26553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78" y="48"/>
                      <a:pt x="0" y="302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6"/>
                    </a:cubicBezTo>
                    <a:cubicBezTo>
                      <a:pt x="863" y="885"/>
                      <a:pt x="1040" y="644"/>
                      <a:pt x="990" y="378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3" name="Google Shape;450;p28"/>
              <p:cNvSpPr/>
              <p:nvPr/>
            </p:nvSpPr>
            <p:spPr>
              <a:xfrm rot="666600">
                <a:off x="6446880" y="25009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3">
                    <a:moveTo>
                      <a:pt x="510" y="0"/>
                    </a:moveTo>
                    <a:cubicBezTo>
                      <a:pt x="481" y="0"/>
                      <a:pt x="450" y="3"/>
                      <a:pt x="419" y="9"/>
                    </a:cubicBezTo>
                    <a:cubicBezTo>
                      <a:pt x="166" y="59"/>
                      <a:pt x="1" y="300"/>
                      <a:pt x="52" y="567"/>
                    </a:cubicBezTo>
                    <a:cubicBezTo>
                      <a:pt x="86" y="796"/>
                      <a:pt x="296" y="953"/>
                      <a:pt x="524" y="953"/>
                    </a:cubicBezTo>
                    <a:cubicBezTo>
                      <a:pt x="548" y="953"/>
                      <a:pt x="572" y="951"/>
                      <a:pt x="597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4" name="Google Shape;451;p28"/>
              <p:cNvSpPr/>
              <p:nvPr/>
            </p:nvSpPr>
            <p:spPr>
              <a:xfrm rot="666600">
                <a:off x="6142680" y="24987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78" y="60"/>
                      <a:pt x="1" y="313"/>
                      <a:pt x="52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1" y="953"/>
                      <a:pt x="585" y="951"/>
                      <a:pt x="609" y="947"/>
                    </a:cubicBezTo>
                    <a:cubicBezTo>
                      <a:pt x="863" y="897"/>
                      <a:pt x="1028" y="643"/>
                      <a:pt x="990" y="389"/>
                    </a:cubicBezTo>
                    <a:cubicBezTo>
                      <a:pt x="945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5" name="Google Shape;452;p28"/>
              <p:cNvSpPr/>
              <p:nvPr/>
            </p:nvSpPr>
            <p:spPr>
              <a:xfrm rot="666600">
                <a:off x="6294960" y="24998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00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7"/>
                    </a:cubicBezTo>
                    <a:cubicBezTo>
                      <a:pt x="863" y="896"/>
                      <a:pt x="1027" y="643"/>
                      <a:pt x="977" y="389"/>
                    </a:cubicBezTo>
                    <a:cubicBezTo>
                      <a:pt x="943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6" name="Google Shape;453;p28"/>
              <p:cNvSpPr/>
              <p:nvPr/>
            </p:nvSpPr>
            <p:spPr>
              <a:xfrm rot="666600">
                <a:off x="5990760" y="249840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80" y="953"/>
                      <a:pt x="609" y="947"/>
                    </a:cubicBezTo>
                    <a:cubicBezTo>
                      <a:pt x="862" y="897"/>
                      <a:pt x="1040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7" name="Google Shape;454;p28"/>
              <p:cNvSpPr/>
              <p:nvPr/>
            </p:nvSpPr>
            <p:spPr>
              <a:xfrm rot="666600">
                <a:off x="5687280" y="24958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8" name="Google Shape;455;p28"/>
              <p:cNvSpPr/>
              <p:nvPr/>
            </p:nvSpPr>
            <p:spPr>
              <a:xfrm rot="666600">
                <a:off x="5839200" y="24969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85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3" y="897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9" name="Google Shape;456;p28"/>
              <p:cNvSpPr/>
              <p:nvPr/>
            </p:nvSpPr>
            <p:spPr>
              <a:xfrm rot="666600">
                <a:off x="7358400" y="250704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9" h="944">
                    <a:moveTo>
                      <a:pt x="525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60"/>
                      <a:pt x="1" y="301"/>
                      <a:pt x="52" y="554"/>
                    </a:cubicBezTo>
                    <a:cubicBezTo>
                      <a:pt x="96" y="788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84"/>
                      <a:pt x="1028" y="643"/>
                      <a:pt x="990" y="377"/>
                    </a:cubicBezTo>
                    <a:cubicBezTo>
                      <a:pt x="945" y="154"/>
                      <a:pt x="745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0" name="Google Shape;457;p28"/>
              <p:cNvSpPr/>
              <p:nvPr/>
            </p:nvSpPr>
            <p:spPr>
              <a:xfrm rot="666600">
                <a:off x="7054560" y="25052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3" y="0"/>
                      <a:pt x="451" y="3"/>
                      <a:pt x="419" y="9"/>
                    </a:cubicBezTo>
                    <a:cubicBezTo>
                      <a:pt x="165" y="60"/>
                      <a:pt x="1" y="301"/>
                      <a:pt x="51" y="567"/>
                    </a:cubicBezTo>
                    <a:cubicBezTo>
                      <a:pt x="85" y="790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32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1" name="Google Shape;458;p28"/>
              <p:cNvSpPr/>
              <p:nvPr/>
            </p:nvSpPr>
            <p:spPr>
              <a:xfrm rot="666600">
                <a:off x="7205760" y="25063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6" y="788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84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2" name="Google Shape;459;p28"/>
              <p:cNvSpPr/>
              <p:nvPr/>
            </p:nvSpPr>
            <p:spPr>
              <a:xfrm rot="666600">
                <a:off x="6902280" y="25041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96" y="790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44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3" name="Google Shape;460;p28"/>
              <p:cNvSpPr/>
              <p:nvPr/>
            </p:nvSpPr>
            <p:spPr>
              <a:xfrm rot="666600">
                <a:off x="6598080" y="25023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10"/>
                    </a:cubicBezTo>
                    <a:cubicBezTo>
                      <a:pt x="178" y="60"/>
                      <a:pt x="1" y="301"/>
                      <a:pt x="52" y="568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09" y="935"/>
                    </a:cubicBezTo>
                    <a:cubicBezTo>
                      <a:pt x="863" y="897"/>
                      <a:pt x="1041" y="644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4" name="Google Shape;461;p28"/>
              <p:cNvSpPr/>
              <p:nvPr/>
            </p:nvSpPr>
            <p:spPr>
              <a:xfrm rot="666600">
                <a:off x="6750360" y="2503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10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97"/>
                      <a:pt x="1027" y="644"/>
                      <a:pt x="989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5" name="Google Shape;462;p28"/>
              <p:cNvSpPr/>
              <p:nvPr/>
            </p:nvSpPr>
            <p:spPr>
              <a:xfrm rot="666600">
                <a:off x="6447960" y="23490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85" y="791"/>
                      <a:pt x="287" y="956"/>
                      <a:pt x="509" y="956"/>
                    </a:cubicBezTo>
                    <a:cubicBezTo>
                      <a:pt x="538" y="956"/>
                      <a:pt x="568" y="953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6" name="Google Shape;463;p28"/>
              <p:cNvSpPr/>
              <p:nvPr/>
            </p:nvSpPr>
            <p:spPr>
              <a:xfrm rot="666600">
                <a:off x="6143760" y="23468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78" y="60"/>
                      <a:pt x="1" y="314"/>
                      <a:pt x="51" y="567"/>
                    </a:cubicBezTo>
                    <a:cubicBezTo>
                      <a:pt x="96" y="792"/>
                      <a:pt x="290" y="956"/>
                      <a:pt x="518" y="956"/>
                    </a:cubicBezTo>
                    <a:cubicBezTo>
                      <a:pt x="548" y="956"/>
                      <a:pt x="579" y="954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7" name="Google Shape;464;p28"/>
              <p:cNvSpPr/>
              <p:nvPr/>
            </p:nvSpPr>
            <p:spPr>
              <a:xfrm rot="666600">
                <a:off x="6296040" y="23479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6" y="791"/>
                      <a:pt x="289" y="956"/>
                      <a:pt x="518" y="956"/>
                    </a:cubicBezTo>
                    <a:cubicBezTo>
                      <a:pt x="548" y="956"/>
                      <a:pt x="578" y="953"/>
                      <a:pt x="609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65"/>
                      <a:pt x="738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8" name="Google Shape;465;p28"/>
              <p:cNvSpPr/>
              <p:nvPr/>
            </p:nvSpPr>
            <p:spPr>
              <a:xfrm rot="666600">
                <a:off x="5991480" y="234612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04" y="1"/>
                    </a:moveTo>
                    <a:cubicBezTo>
                      <a:pt x="480" y="1"/>
                      <a:pt x="456" y="3"/>
                      <a:pt x="431" y="6"/>
                    </a:cubicBezTo>
                    <a:cubicBezTo>
                      <a:pt x="178" y="57"/>
                      <a:pt x="0" y="311"/>
                      <a:pt x="51" y="564"/>
                    </a:cubicBezTo>
                    <a:cubicBezTo>
                      <a:pt x="96" y="789"/>
                      <a:pt x="299" y="953"/>
                      <a:pt x="521" y="953"/>
                    </a:cubicBezTo>
                    <a:cubicBezTo>
                      <a:pt x="550" y="953"/>
                      <a:pt x="579" y="951"/>
                      <a:pt x="609" y="945"/>
                    </a:cubicBezTo>
                    <a:cubicBezTo>
                      <a:pt x="862" y="894"/>
                      <a:pt x="1040" y="653"/>
                      <a:pt x="989" y="387"/>
                    </a:cubicBezTo>
                    <a:cubicBezTo>
                      <a:pt x="943" y="158"/>
                      <a:pt x="732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9" name="Google Shape;466;p28"/>
              <p:cNvSpPr/>
              <p:nvPr/>
            </p:nvSpPr>
            <p:spPr>
              <a:xfrm rot="666600">
                <a:off x="5688000" y="23446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47"/>
                      <a:pt x="1" y="301"/>
                      <a:pt x="51" y="555"/>
                    </a:cubicBezTo>
                    <a:cubicBezTo>
                      <a:pt x="96" y="788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77" y="377"/>
                    </a:cubicBezTo>
                    <a:cubicBezTo>
                      <a:pt x="944" y="154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0" name="Google Shape;467;p28"/>
              <p:cNvSpPr/>
              <p:nvPr/>
            </p:nvSpPr>
            <p:spPr>
              <a:xfrm rot="666600">
                <a:off x="5840280" y="23450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9" y="6"/>
                    </a:cubicBezTo>
                    <a:cubicBezTo>
                      <a:pt x="165" y="56"/>
                      <a:pt x="0" y="310"/>
                      <a:pt x="51" y="563"/>
                    </a:cubicBezTo>
                    <a:cubicBezTo>
                      <a:pt x="84" y="797"/>
                      <a:pt x="284" y="953"/>
                      <a:pt x="504" y="953"/>
                    </a:cubicBezTo>
                    <a:cubicBezTo>
                      <a:pt x="535" y="953"/>
                      <a:pt x="565" y="950"/>
                      <a:pt x="596" y="944"/>
                    </a:cubicBezTo>
                    <a:cubicBezTo>
                      <a:pt x="863" y="893"/>
                      <a:pt x="1027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1" name="Google Shape;468;p28"/>
              <p:cNvSpPr/>
              <p:nvPr/>
            </p:nvSpPr>
            <p:spPr>
              <a:xfrm rot="666600">
                <a:off x="7359120" y="23551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3"/>
                      <a:pt x="432" y="10"/>
                    </a:cubicBezTo>
                    <a:cubicBezTo>
                      <a:pt x="178" y="60"/>
                      <a:pt x="1" y="301"/>
                      <a:pt x="52" y="568"/>
                    </a:cubicBezTo>
                    <a:cubicBezTo>
                      <a:pt x="96" y="790"/>
                      <a:pt x="287" y="944"/>
                      <a:pt x="513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97"/>
                      <a:pt x="1028" y="644"/>
                      <a:pt x="990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2" name="Google Shape;469;p28"/>
              <p:cNvSpPr/>
              <p:nvPr/>
            </p:nvSpPr>
            <p:spPr>
              <a:xfrm rot="666600">
                <a:off x="7055640" y="23529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5" y="60"/>
                      <a:pt x="0" y="300"/>
                      <a:pt x="51" y="567"/>
                    </a:cubicBezTo>
                    <a:cubicBezTo>
                      <a:pt x="86" y="796"/>
                      <a:pt x="296" y="953"/>
                      <a:pt x="523" y="953"/>
                    </a:cubicBezTo>
                    <a:cubicBezTo>
                      <a:pt x="548" y="953"/>
                      <a:pt x="572" y="951"/>
                      <a:pt x="596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3" name="Google Shape;470;p28"/>
              <p:cNvSpPr/>
              <p:nvPr/>
            </p:nvSpPr>
            <p:spPr>
              <a:xfrm rot="666600">
                <a:off x="7206840" y="23544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4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0"/>
                      <a:pt x="0" y="301"/>
                      <a:pt x="51" y="568"/>
                    </a:cubicBezTo>
                    <a:cubicBezTo>
                      <a:pt x="97" y="797"/>
                      <a:pt x="308" y="954"/>
                      <a:pt x="536" y="954"/>
                    </a:cubicBezTo>
                    <a:cubicBezTo>
                      <a:pt x="560" y="954"/>
                      <a:pt x="585" y="952"/>
                      <a:pt x="609" y="948"/>
                    </a:cubicBezTo>
                    <a:cubicBezTo>
                      <a:pt x="863" y="897"/>
                      <a:pt x="1040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4" name="Google Shape;471;p28"/>
              <p:cNvSpPr/>
              <p:nvPr/>
            </p:nvSpPr>
            <p:spPr>
              <a:xfrm rot="666600">
                <a:off x="6903360" y="2351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97" y="796"/>
                      <a:pt x="299" y="953"/>
                      <a:pt x="533" y="953"/>
                    </a:cubicBezTo>
                    <a:cubicBezTo>
                      <a:pt x="558" y="953"/>
                      <a:pt x="584" y="951"/>
                      <a:pt x="610" y="947"/>
                    </a:cubicBezTo>
                    <a:cubicBezTo>
                      <a:pt x="863" y="897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5" name="Google Shape;472;p28"/>
              <p:cNvSpPr/>
              <p:nvPr/>
            </p:nvSpPr>
            <p:spPr>
              <a:xfrm rot="666600">
                <a:off x="6599160" y="23500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60"/>
                      <a:pt x="1" y="313"/>
                      <a:pt x="51" y="567"/>
                    </a:cubicBezTo>
                    <a:cubicBezTo>
                      <a:pt x="96" y="791"/>
                      <a:pt x="300" y="956"/>
                      <a:pt x="522" y="956"/>
                    </a:cubicBezTo>
                    <a:cubicBezTo>
                      <a:pt x="551" y="956"/>
                      <a:pt x="580" y="953"/>
                      <a:pt x="609" y="947"/>
                    </a:cubicBezTo>
                    <a:cubicBezTo>
                      <a:pt x="863" y="897"/>
                      <a:pt x="1041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6" name="Google Shape;473;p28"/>
              <p:cNvSpPr/>
              <p:nvPr/>
            </p:nvSpPr>
            <p:spPr>
              <a:xfrm rot="666600">
                <a:off x="6751440" y="23508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8" y="953"/>
                      <a:pt x="609" y="947"/>
                    </a:cubicBezTo>
                    <a:cubicBezTo>
                      <a:pt x="863" y="897"/>
                      <a:pt x="1027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7" name="Google Shape;474;p28"/>
              <p:cNvSpPr/>
              <p:nvPr/>
            </p:nvSpPr>
            <p:spPr>
              <a:xfrm rot="666600">
                <a:off x="6449040" y="21970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0"/>
                    </a:moveTo>
                    <a:cubicBezTo>
                      <a:pt x="470" y="0"/>
                      <a:pt x="445" y="2"/>
                      <a:pt x="419" y="6"/>
                    </a:cubicBezTo>
                    <a:cubicBezTo>
                      <a:pt x="166" y="56"/>
                      <a:pt x="1" y="310"/>
                      <a:pt x="39" y="564"/>
                    </a:cubicBezTo>
                    <a:cubicBezTo>
                      <a:pt x="83" y="797"/>
                      <a:pt x="284" y="953"/>
                      <a:pt x="505" y="953"/>
                    </a:cubicBezTo>
                    <a:cubicBezTo>
                      <a:pt x="535" y="953"/>
                      <a:pt x="566" y="950"/>
                      <a:pt x="597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8" name="Google Shape;475;p28"/>
              <p:cNvSpPr/>
              <p:nvPr/>
            </p:nvSpPr>
            <p:spPr>
              <a:xfrm rot="666600">
                <a:off x="6144840" y="2195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5" y="48"/>
                      <a:pt x="1" y="301"/>
                      <a:pt x="51" y="555"/>
                    </a:cubicBezTo>
                    <a:cubicBezTo>
                      <a:pt x="96" y="789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90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9" name="Google Shape;476;p28"/>
              <p:cNvSpPr/>
              <p:nvPr/>
            </p:nvSpPr>
            <p:spPr>
              <a:xfrm rot="666600">
                <a:off x="6296760" y="2196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65" y="47"/>
                      <a:pt x="0" y="301"/>
                      <a:pt x="51" y="555"/>
                    </a:cubicBezTo>
                    <a:cubicBezTo>
                      <a:pt x="95" y="789"/>
                      <a:pt x="287" y="944"/>
                      <a:pt x="505" y="944"/>
                    </a:cubicBezTo>
                    <a:cubicBezTo>
                      <a:pt x="535" y="944"/>
                      <a:pt x="565" y="941"/>
                      <a:pt x="596" y="935"/>
                    </a:cubicBezTo>
                    <a:cubicBezTo>
                      <a:pt x="862" y="884"/>
                      <a:pt x="1027" y="643"/>
                      <a:pt x="977" y="377"/>
                    </a:cubicBezTo>
                    <a:cubicBezTo>
                      <a:pt x="932" y="154"/>
                      <a:pt x="741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0" name="Google Shape;477;p28"/>
              <p:cNvSpPr/>
              <p:nvPr/>
            </p:nvSpPr>
            <p:spPr>
              <a:xfrm rot="666600">
                <a:off x="5992560" y="21949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0" h="945">
                    <a:moveTo>
                      <a:pt x="524" y="0"/>
                    </a:moveTo>
                    <a:cubicBezTo>
                      <a:pt x="493" y="0"/>
                      <a:pt x="462" y="3"/>
                      <a:pt x="431" y="10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5" y="789"/>
                      <a:pt x="296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2" y="884"/>
                      <a:pt x="1040" y="644"/>
                      <a:pt x="989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1" name="Google Shape;478;p28"/>
              <p:cNvSpPr/>
              <p:nvPr/>
            </p:nvSpPr>
            <p:spPr>
              <a:xfrm rot="666600">
                <a:off x="5689080" y="21924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5" y="60"/>
                      <a:pt x="1" y="301"/>
                      <a:pt x="51" y="568"/>
                    </a:cubicBezTo>
                    <a:cubicBezTo>
                      <a:pt x="96" y="790"/>
                      <a:pt x="287" y="945"/>
                      <a:pt x="513" y="945"/>
                    </a:cubicBezTo>
                    <a:cubicBezTo>
                      <a:pt x="545" y="945"/>
                      <a:pt x="577" y="942"/>
                      <a:pt x="609" y="935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32" y="156"/>
                      <a:pt x="741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2" name="Google Shape;479;p28"/>
              <p:cNvSpPr/>
              <p:nvPr/>
            </p:nvSpPr>
            <p:spPr>
              <a:xfrm rot="666600">
                <a:off x="5841360" y="2193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9" y="10"/>
                    </a:cubicBezTo>
                    <a:cubicBezTo>
                      <a:pt x="165" y="60"/>
                      <a:pt x="0" y="301"/>
                      <a:pt x="38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62" y="885"/>
                      <a:pt x="1027" y="644"/>
                      <a:pt x="977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3" name="Google Shape;480;p28"/>
              <p:cNvSpPr/>
              <p:nvPr/>
            </p:nvSpPr>
            <p:spPr>
              <a:xfrm rot="666600">
                <a:off x="7360200" y="22028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4" name="Google Shape;481;p28"/>
              <p:cNvSpPr/>
              <p:nvPr/>
            </p:nvSpPr>
            <p:spPr>
              <a:xfrm rot="666600">
                <a:off x="7056720" y="22010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3"/>
                      <a:pt x="419" y="9"/>
                    </a:cubicBezTo>
                    <a:cubicBezTo>
                      <a:pt x="165" y="60"/>
                      <a:pt x="0" y="314"/>
                      <a:pt x="38" y="567"/>
                    </a:cubicBezTo>
                    <a:cubicBezTo>
                      <a:pt x="83" y="792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5" name="Google Shape;482;p28"/>
              <p:cNvSpPr/>
              <p:nvPr/>
            </p:nvSpPr>
            <p:spPr>
              <a:xfrm rot="666600">
                <a:off x="7207920" y="220212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7">
                    <a:moveTo>
                      <a:pt x="519" y="1"/>
                    </a:moveTo>
                    <a:cubicBezTo>
                      <a:pt x="490" y="1"/>
                      <a:pt x="461" y="3"/>
                      <a:pt x="431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80" y="953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4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6" name="Google Shape;483;p28"/>
              <p:cNvSpPr/>
              <p:nvPr/>
            </p:nvSpPr>
            <p:spPr>
              <a:xfrm rot="666600">
                <a:off x="6904440" y="21999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9"/>
                    </a:cubicBezTo>
                    <a:cubicBezTo>
                      <a:pt x="166" y="60"/>
                      <a:pt x="1" y="314"/>
                      <a:pt x="51" y="567"/>
                    </a:cubicBezTo>
                    <a:cubicBezTo>
                      <a:pt x="96" y="792"/>
                      <a:pt x="290" y="956"/>
                      <a:pt x="510" y="956"/>
                    </a:cubicBezTo>
                    <a:cubicBezTo>
                      <a:pt x="538" y="956"/>
                      <a:pt x="567" y="954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9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7" name="Google Shape;484;p28"/>
              <p:cNvSpPr/>
              <p:nvPr/>
            </p:nvSpPr>
            <p:spPr>
              <a:xfrm rot="666600">
                <a:off x="6600240" y="219816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05" y="0"/>
                    </a:moveTo>
                    <a:cubicBezTo>
                      <a:pt x="481" y="0"/>
                      <a:pt x="456" y="2"/>
                      <a:pt x="432" y="6"/>
                    </a:cubicBezTo>
                    <a:cubicBezTo>
                      <a:pt x="178" y="56"/>
                      <a:pt x="1" y="310"/>
                      <a:pt x="51" y="563"/>
                    </a:cubicBezTo>
                    <a:cubicBezTo>
                      <a:pt x="96" y="797"/>
                      <a:pt x="297" y="953"/>
                      <a:pt x="517" y="953"/>
                    </a:cubicBezTo>
                    <a:cubicBezTo>
                      <a:pt x="548" y="953"/>
                      <a:pt x="578" y="950"/>
                      <a:pt x="609" y="944"/>
                    </a:cubicBezTo>
                    <a:cubicBezTo>
                      <a:pt x="863" y="893"/>
                      <a:pt x="1040" y="652"/>
                      <a:pt x="990" y="386"/>
                    </a:cubicBezTo>
                    <a:cubicBezTo>
                      <a:pt x="944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8" name="Google Shape;485;p28"/>
              <p:cNvSpPr/>
              <p:nvPr/>
            </p:nvSpPr>
            <p:spPr>
              <a:xfrm rot="666600">
                <a:off x="6752520" y="2198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04" y="0"/>
                    </a:moveTo>
                    <a:cubicBezTo>
                      <a:pt x="480" y="0"/>
                      <a:pt x="456" y="2"/>
                      <a:pt x="431" y="5"/>
                    </a:cubicBezTo>
                    <a:cubicBezTo>
                      <a:pt x="165" y="56"/>
                      <a:pt x="0" y="310"/>
                      <a:pt x="51" y="563"/>
                    </a:cubicBezTo>
                    <a:cubicBezTo>
                      <a:pt x="96" y="788"/>
                      <a:pt x="289" y="952"/>
                      <a:pt x="518" y="952"/>
                    </a:cubicBezTo>
                    <a:cubicBezTo>
                      <a:pt x="548" y="952"/>
                      <a:pt x="578" y="950"/>
                      <a:pt x="609" y="944"/>
                    </a:cubicBezTo>
                    <a:cubicBezTo>
                      <a:pt x="862" y="893"/>
                      <a:pt x="1027" y="639"/>
                      <a:pt x="989" y="386"/>
                    </a:cubicBezTo>
                    <a:cubicBezTo>
                      <a:pt x="943" y="157"/>
                      <a:pt x="732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539" name="Google Shape;486;p28"/>
            <p:cNvSpPr/>
            <p:nvPr/>
          </p:nvSpPr>
          <p:spPr>
            <a:xfrm rot="20263200">
              <a:off x="6793200" y="2120040"/>
              <a:ext cx="1100520" cy="660960"/>
            </a:xfrm>
            <a:custGeom>
              <a:avLst/>
              <a:gdLst>
                <a:gd name="textAreaLeft" fmla="*/ 0 w 1100520"/>
                <a:gd name="textAreaRight" fmla="*/ 1100880 w 1100520"/>
                <a:gd name="textAreaTop" fmla="*/ 0 h 660960"/>
                <a:gd name="textAreaBottom" fmla="*/ 661320 h 660960"/>
              </a:gdLst>
              <a:ahLst/>
              <a:cxnLst/>
              <a:rect l="textAreaLeft" t="textAreaTop" r="textAreaRight" b="textAreaBottom"/>
              <a:pathLst>
                <a:path w="13975" h="8396">
                  <a:moveTo>
                    <a:pt x="1370" y="1"/>
                  </a:moveTo>
                  <a:lnTo>
                    <a:pt x="1" y="774"/>
                  </a:lnTo>
                  <a:lnTo>
                    <a:pt x="1434" y="4705"/>
                  </a:lnTo>
                  <a:lnTo>
                    <a:pt x="4604" y="3285"/>
                  </a:lnTo>
                  <a:lnTo>
                    <a:pt x="5796" y="6544"/>
                  </a:lnTo>
                  <a:lnTo>
                    <a:pt x="8966" y="5136"/>
                  </a:lnTo>
                  <a:lnTo>
                    <a:pt x="10158" y="8395"/>
                  </a:lnTo>
                  <a:lnTo>
                    <a:pt x="13974" y="6696"/>
                  </a:lnTo>
                  <a:lnTo>
                    <a:pt x="13569" y="5174"/>
                  </a:lnTo>
                  <a:lnTo>
                    <a:pt x="11045" y="6290"/>
                  </a:lnTo>
                  <a:lnTo>
                    <a:pt x="9853" y="3031"/>
                  </a:lnTo>
                  <a:lnTo>
                    <a:pt x="6683" y="4439"/>
                  </a:lnTo>
                  <a:lnTo>
                    <a:pt x="5491" y="1180"/>
                  </a:lnTo>
                  <a:lnTo>
                    <a:pt x="2321" y="2600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540" name="Google Shape;487;p28"/>
            <p:cNvGrpSpPr/>
            <p:nvPr/>
          </p:nvGrpSpPr>
          <p:grpSpPr>
            <a:xfrm>
              <a:off x="7089120" y="1614960"/>
              <a:ext cx="574560" cy="572400"/>
              <a:chOff x="7089120" y="1614960"/>
              <a:chExt cx="574560" cy="572400"/>
            </a:xfrm>
          </p:grpSpPr>
          <p:sp>
            <p:nvSpPr>
              <p:cNvPr id="541" name="Google Shape;488;p28"/>
              <p:cNvSpPr/>
              <p:nvPr/>
            </p:nvSpPr>
            <p:spPr>
              <a:xfrm>
                <a:off x="7089120" y="1614960"/>
                <a:ext cx="574560" cy="572400"/>
              </a:xfrm>
              <a:custGeom>
                <a:avLst/>
                <a:gdLst>
                  <a:gd name="textAreaLeft" fmla="*/ 0 w 574560"/>
                  <a:gd name="textAreaRight" fmla="*/ 574920 w 574560"/>
                  <a:gd name="textAreaTop" fmla="*/ 0 h 572400"/>
                  <a:gd name="textAreaBottom" fmla="*/ 572760 h 572400"/>
                </a:gdLst>
                <a:ahLst/>
                <a:cxnLst/>
                <a:rect l="textAreaLeft" t="textAreaTop" r="textAreaRight" b="textAreaBottom"/>
                <a:pathLst>
                  <a:path w="13680" h="13628">
                    <a:moveTo>
                      <a:pt x="6882" y="1031"/>
                    </a:moveTo>
                    <a:cubicBezTo>
                      <a:pt x="10077" y="1052"/>
                      <a:pt x="12649" y="3654"/>
                      <a:pt x="12628" y="6851"/>
                    </a:cubicBezTo>
                    <a:cubicBezTo>
                      <a:pt x="12596" y="10036"/>
                      <a:pt x="10015" y="12597"/>
                      <a:pt x="6840" y="12597"/>
                    </a:cubicBezTo>
                    <a:lnTo>
                      <a:pt x="6798" y="12597"/>
                    </a:lnTo>
                    <a:cubicBezTo>
                      <a:pt x="3602" y="12576"/>
                      <a:pt x="1031" y="9963"/>
                      <a:pt x="1052" y="6767"/>
                    </a:cubicBezTo>
                    <a:cubicBezTo>
                      <a:pt x="1073" y="3592"/>
                      <a:pt x="3665" y="1031"/>
                      <a:pt x="6840" y="1031"/>
                    </a:cubicBezTo>
                    <a:close/>
                    <a:moveTo>
                      <a:pt x="6840" y="1"/>
                    </a:moveTo>
                    <a:cubicBezTo>
                      <a:pt x="5029" y="1"/>
                      <a:pt x="3321" y="698"/>
                      <a:pt x="2041" y="1979"/>
                    </a:cubicBezTo>
                    <a:cubicBezTo>
                      <a:pt x="750" y="3249"/>
                      <a:pt x="42" y="4956"/>
                      <a:pt x="21" y="6767"/>
                    </a:cubicBezTo>
                    <a:cubicBezTo>
                      <a:pt x="0" y="10525"/>
                      <a:pt x="3040" y="13596"/>
                      <a:pt x="6788" y="13627"/>
                    </a:cubicBezTo>
                    <a:lnTo>
                      <a:pt x="6840" y="13627"/>
                    </a:lnTo>
                    <a:cubicBezTo>
                      <a:pt x="8651" y="13627"/>
                      <a:pt x="10359" y="12919"/>
                      <a:pt x="11639" y="11649"/>
                    </a:cubicBezTo>
                    <a:cubicBezTo>
                      <a:pt x="12930" y="10369"/>
                      <a:pt x="13637" y="8672"/>
                      <a:pt x="13648" y="6861"/>
                    </a:cubicBezTo>
                    <a:cubicBezTo>
                      <a:pt x="13679" y="3103"/>
                      <a:pt x="10639" y="22"/>
                      <a:pt x="6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2" name="Google Shape;489;p28"/>
              <p:cNvSpPr/>
              <p:nvPr/>
            </p:nvSpPr>
            <p:spPr>
              <a:xfrm>
                <a:off x="7119720" y="1644840"/>
                <a:ext cx="513720" cy="512280"/>
              </a:xfrm>
              <a:custGeom>
                <a:avLst/>
                <a:gdLst>
                  <a:gd name="textAreaLeft" fmla="*/ 0 w 513720"/>
                  <a:gd name="textAreaRight" fmla="*/ 514080 w 513720"/>
                  <a:gd name="textAreaTop" fmla="*/ 0 h 512280"/>
                  <a:gd name="textAreaBottom" fmla="*/ 512640 h 512280"/>
                </a:gdLst>
                <a:ahLst/>
                <a:cxnLst/>
                <a:rect l="textAreaLeft" t="textAreaTop" r="textAreaRight" b="textAreaBottom"/>
                <a:pathLst>
                  <a:path w="12234" h="12202">
                    <a:moveTo>
                      <a:pt x="6112" y="1"/>
                    </a:moveTo>
                    <a:cubicBezTo>
                      <a:pt x="2770" y="1"/>
                      <a:pt x="33" y="2717"/>
                      <a:pt x="12" y="6059"/>
                    </a:cubicBezTo>
                    <a:cubicBezTo>
                      <a:pt x="1" y="7693"/>
                      <a:pt x="626" y="9224"/>
                      <a:pt x="1771" y="10390"/>
                    </a:cubicBezTo>
                    <a:cubicBezTo>
                      <a:pt x="2916" y="11545"/>
                      <a:pt x="4436" y="12190"/>
                      <a:pt x="6070" y="12201"/>
                    </a:cubicBezTo>
                    <a:lnTo>
                      <a:pt x="6112" y="12201"/>
                    </a:lnTo>
                    <a:cubicBezTo>
                      <a:pt x="9453" y="12201"/>
                      <a:pt x="12192" y="9484"/>
                      <a:pt x="12212" y="6143"/>
                    </a:cubicBezTo>
                    <a:cubicBezTo>
                      <a:pt x="12233" y="2780"/>
                      <a:pt x="9516" y="22"/>
                      <a:pt x="6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3" name="Google Shape;490;p28"/>
              <p:cNvSpPr/>
              <p:nvPr/>
            </p:nvSpPr>
            <p:spPr>
              <a:xfrm>
                <a:off x="7105680" y="1631520"/>
                <a:ext cx="541080" cy="538560"/>
              </a:xfrm>
              <a:custGeom>
                <a:avLst/>
                <a:gdLst>
                  <a:gd name="textAreaLeft" fmla="*/ 0 w 541080"/>
                  <a:gd name="textAreaRight" fmla="*/ 541440 w 541080"/>
                  <a:gd name="textAreaTop" fmla="*/ 0 h 538560"/>
                  <a:gd name="textAreaBottom" fmla="*/ 538920 h 538560"/>
                </a:gdLst>
                <a:ahLst/>
                <a:cxnLst/>
                <a:rect l="textAreaLeft" t="textAreaTop" r="textAreaRight" b="textAreaBottom"/>
                <a:pathLst>
                  <a:path w="12879" h="12826">
                    <a:moveTo>
                      <a:pt x="6487" y="635"/>
                    </a:moveTo>
                    <a:cubicBezTo>
                      <a:pt x="9682" y="656"/>
                      <a:pt x="12254" y="3258"/>
                      <a:pt x="12233" y="6455"/>
                    </a:cubicBezTo>
                    <a:cubicBezTo>
                      <a:pt x="12201" y="9640"/>
                      <a:pt x="9620" y="12201"/>
                      <a:pt x="6445" y="12201"/>
                    </a:cubicBezTo>
                    <a:lnTo>
                      <a:pt x="6403" y="12201"/>
                    </a:lnTo>
                    <a:cubicBezTo>
                      <a:pt x="3207" y="12180"/>
                      <a:pt x="636" y="9567"/>
                      <a:pt x="657" y="6371"/>
                    </a:cubicBezTo>
                    <a:cubicBezTo>
                      <a:pt x="678" y="3196"/>
                      <a:pt x="3270" y="635"/>
                      <a:pt x="6445" y="635"/>
                    </a:cubicBezTo>
                    <a:close/>
                    <a:moveTo>
                      <a:pt x="6445" y="0"/>
                    </a:moveTo>
                    <a:cubicBezTo>
                      <a:pt x="4738" y="0"/>
                      <a:pt x="3135" y="667"/>
                      <a:pt x="1927" y="1863"/>
                    </a:cubicBezTo>
                    <a:cubicBezTo>
                      <a:pt x="709" y="3061"/>
                      <a:pt x="42" y="4664"/>
                      <a:pt x="32" y="6371"/>
                    </a:cubicBezTo>
                    <a:cubicBezTo>
                      <a:pt x="1" y="9911"/>
                      <a:pt x="2864" y="12805"/>
                      <a:pt x="6403" y="12826"/>
                    </a:cubicBezTo>
                    <a:lnTo>
                      <a:pt x="6445" y="12826"/>
                    </a:lnTo>
                    <a:cubicBezTo>
                      <a:pt x="8152" y="12826"/>
                      <a:pt x="9755" y="12169"/>
                      <a:pt x="10963" y="10962"/>
                    </a:cubicBezTo>
                    <a:cubicBezTo>
                      <a:pt x="12171" y="9765"/>
                      <a:pt x="12847" y="8162"/>
                      <a:pt x="12858" y="6455"/>
                    </a:cubicBezTo>
                    <a:cubicBezTo>
                      <a:pt x="12878" y="2925"/>
                      <a:pt x="10026" y="21"/>
                      <a:pt x="6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4" name="Google Shape;491;p28"/>
              <p:cNvSpPr/>
              <p:nvPr/>
            </p:nvSpPr>
            <p:spPr>
              <a:xfrm>
                <a:off x="7128000" y="1653480"/>
                <a:ext cx="496440" cy="495360"/>
              </a:xfrm>
              <a:custGeom>
                <a:avLst/>
                <a:gdLst>
                  <a:gd name="textAreaLeft" fmla="*/ 0 w 496440"/>
                  <a:gd name="textAreaRight" fmla="*/ 496800 w 496440"/>
                  <a:gd name="textAreaTop" fmla="*/ 0 h 495360"/>
                  <a:gd name="textAreaBottom" fmla="*/ 495720 h 495360"/>
                </a:gdLst>
                <a:ahLst/>
                <a:cxnLst/>
                <a:rect l="textAreaLeft" t="textAreaTop" r="textAreaRight" b="textAreaBottom"/>
                <a:pathLst>
                  <a:path w="11816" h="11796">
                    <a:moveTo>
                      <a:pt x="5955" y="219"/>
                    </a:moveTo>
                    <a:cubicBezTo>
                      <a:pt x="7464" y="230"/>
                      <a:pt x="8890" y="834"/>
                      <a:pt x="9952" y="1916"/>
                    </a:cubicBezTo>
                    <a:cubicBezTo>
                      <a:pt x="11014" y="2988"/>
                      <a:pt x="11597" y="4415"/>
                      <a:pt x="11586" y="5935"/>
                    </a:cubicBezTo>
                    <a:cubicBezTo>
                      <a:pt x="11576" y="7444"/>
                      <a:pt x="10972" y="8870"/>
                      <a:pt x="9900" y="9932"/>
                    </a:cubicBezTo>
                    <a:cubicBezTo>
                      <a:pt x="8828" y="10983"/>
                      <a:pt x="7412" y="11566"/>
                      <a:pt x="5913" y="11566"/>
                    </a:cubicBezTo>
                    <a:lnTo>
                      <a:pt x="5871" y="11566"/>
                    </a:lnTo>
                    <a:cubicBezTo>
                      <a:pt x="4362" y="11556"/>
                      <a:pt x="2936" y="10962"/>
                      <a:pt x="1874" y="9880"/>
                    </a:cubicBezTo>
                    <a:cubicBezTo>
                      <a:pt x="812" y="8797"/>
                      <a:pt x="229" y="7371"/>
                      <a:pt x="239" y="5851"/>
                    </a:cubicBezTo>
                    <a:cubicBezTo>
                      <a:pt x="250" y="4341"/>
                      <a:pt x="854" y="2916"/>
                      <a:pt x="1926" y="1854"/>
                    </a:cubicBezTo>
                    <a:cubicBezTo>
                      <a:pt x="2998" y="802"/>
                      <a:pt x="4414" y="219"/>
                      <a:pt x="5913" y="219"/>
                    </a:cubicBezTo>
                    <a:close/>
                    <a:moveTo>
                      <a:pt x="5913" y="1"/>
                    </a:moveTo>
                    <a:cubicBezTo>
                      <a:pt x="4352" y="1"/>
                      <a:pt x="2883" y="605"/>
                      <a:pt x="1770" y="1697"/>
                    </a:cubicBezTo>
                    <a:cubicBezTo>
                      <a:pt x="646" y="2801"/>
                      <a:pt x="31" y="4279"/>
                      <a:pt x="10" y="5851"/>
                    </a:cubicBezTo>
                    <a:cubicBezTo>
                      <a:pt x="0" y="7434"/>
                      <a:pt x="604" y="8912"/>
                      <a:pt x="1717" y="10036"/>
                    </a:cubicBezTo>
                    <a:cubicBezTo>
                      <a:pt x="2821" y="11160"/>
                      <a:pt x="4299" y="11785"/>
                      <a:pt x="5871" y="11795"/>
                    </a:cubicBezTo>
                    <a:lnTo>
                      <a:pt x="5913" y="11795"/>
                    </a:lnTo>
                    <a:cubicBezTo>
                      <a:pt x="7475" y="11795"/>
                      <a:pt x="8942" y="11191"/>
                      <a:pt x="10056" y="10088"/>
                    </a:cubicBezTo>
                    <a:cubicBezTo>
                      <a:pt x="11170" y="8984"/>
                      <a:pt x="11794" y="7506"/>
                      <a:pt x="11805" y="5935"/>
                    </a:cubicBezTo>
                    <a:cubicBezTo>
                      <a:pt x="11815" y="4362"/>
                      <a:pt x="11211" y="2874"/>
                      <a:pt x="10108" y="1750"/>
                    </a:cubicBezTo>
                    <a:cubicBezTo>
                      <a:pt x="9004" y="635"/>
                      <a:pt x="7526" y="11"/>
                      <a:pt x="5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5" name="Google Shape;492;p28"/>
              <p:cNvSpPr/>
              <p:nvPr/>
            </p:nvSpPr>
            <p:spPr>
              <a:xfrm>
                <a:off x="7264440" y="1761120"/>
                <a:ext cx="83160" cy="1234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1988" h="2947">
                    <a:moveTo>
                      <a:pt x="1009" y="1"/>
                    </a:moveTo>
                    <a:cubicBezTo>
                      <a:pt x="458" y="1"/>
                      <a:pt x="10" y="656"/>
                      <a:pt x="10" y="1468"/>
                    </a:cubicBezTo>
                    <a:cubicBezTo>
                      <a:pt x="0" y="2280"/>
                      <a:pt x="437" y="2946"/>
                      <a:pt x="989" y="2946"/>
                    </a:cubicBezTo>
                    <a:cubicBezTo>
                      <a:pt x="993" y="2946"/>
                      <a:pt x="997" y="2947"/>
                      <a:pt x="1002" y="2947"/>
                    </a:cubicBezTo>
                    <a:cubicBezTo>
                      <a:pt x="1537" y="2947"/>
                      <a:pt x="1978" y="2294"/>
                      <a:pt x="1988" y="1479"/>
                    </a:cubicBezTo>
                    <a:cubicBezTo>
                      <a:pt x="1988" y="667"/>
                      <a:pt x="1551" y="1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6" name="Google Shape;493;p28"/>
              <p:cNvSpPr/>
              <p:nvPr/>
            </p:nvSpPr>
            <p:spPr>
              <a:xfrm>
                <a:off x="7405920" y="1761840"/>
                <a:ext cx="83160" cy="12384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989" h="2958">
                    <a:moveTo>
                      <a:pt x="999" y="1"/>
                    </a:moveTo>
                    <a:cubicBezTo>
                      <a:pt x="458" y="1"/>
                      <a:pt x="11" y="656"/>
                      <a:pt x="11" y="1468"/>
                    </a:cubicBezTo>
                    <a:cubicBezTo>
                      <a:pt x="0" y="2280"/>
                      <a:pt x="437" y="2946"/>
                      <a:pt x="989" y="2957"/>
                    </a:cubicBezTo>
                    <a:cubicBezTo>
                      <a:pt x="1531" y="2957"/>
                      <a:pt x="1978" y="2301"/>
                      <a:pt x="1978" y="1489"/>
                    </a:cubicBezTo>
                    <a:cubicBezTo>
                      <a:pt x="1989" y="667"/>
                      <a:pt x="1552" y="11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7" name="Google Shape;494;p28"/>
              <p:cNvSpPr/>
              <p:nvPr/>
            </p:nvSpPr>
            <p:spPr>
              <a:xfrm>
                <a:off x="7226640" y="1925280"/>
                <a:ext cx="302040" cy="156240"/>
              </a:xfrm>
              <a:custGeom>
                <a:avLst/>
                <a:gdLst>
                  <a:gd name="textAreaLeft" fmla="*/ 0 w 302040"/>
                  <a:gd name="textAreaRight" fmla="*/ 302400 w 302040"/>
                  <a:gd name="textAreaTop" fmla="*/ 0 h 156240"/>
                  <a:gd name="textAreaBottom" fmla="*/ 156600 h 156240"/>
                </a:gdLst>
                <a:ahLst/>
                <a:cxnLst/>
                <a:rect l="textAreaLeft" t="textAreaTop" r="textAreaRight" b="textAreaBottom"/>
                <a:pathLst>
                  <a:path w="7194" h="3727">
                    <a:moveTo>
                      <a:pt x="125" y="0"/>
                    </a:moveTo>
                    <a:cubicBezTo>
                      <a:pt x="62" y="0"/>
                      <a:pt x="11" y="42"/>
                      <a:pt x="11" y="104"/>
                    </a:cubicBezTo>
                    <a:cubicBezTo>
                      <a:pt x="0" y="2082"/>
                      <a:pt x="1593" y="3706"/>
                      <a:pt x="3581" y="3727"/>
                    </a:cubicBezTo>
                    <a:lnTo>
                      <a:pt x="3602" y="3727"/>
                    </a:lnTo>
                    <a:cubicBezTo>
                      <a:pt x="4550" y="3727"/>
                      <a:pt x="5445" y="3352"/>
                      <a:pt x="6132" y="2686"/>
                    </a:cubicBezTo>
                    <a:cubicBezTo>
                      <a:pt x="6808" y="2020"/>
                      <a:pt x="7194" y="1114"/>
                      <a:pt x="7194" y="157"/>
                    </a:cubicBezTo>
                    <a:cubicBezTo>
                      <a:pt x="7194" y="94"/>
                      <a:pt x="7152" y="42"/>
                      <a:pt x="7090" y="42"/>
                    </a:cubicBezTo>
                    <a:cubicBezTo>
                      <a:pt x="7027" y="42"/>
                      <a:pt x="6975" y="94"/>
                      <a:pt x="6975" y="157"/>
                    </a:cubicBezTo>
                    <a:cubicBezTo>
                      <a:pt x="6965" y="1052"/>
                      <a:pt x="6611" y="1895"/>
                      <a:pt x="5965" y="2530"/>
                    </a:cubicBezTo>
                    <a:cubicBezTo>
                      <a:pt x="5340" y="3155"/>
                      <a:pt x="4502" y="3498"/>
                      <a:pt x="3622" y="3498"/>
                    </a:cubicBezTo>
                    <a:cubicBezTo>
                      <a:pt x="3608" y="3498"/>
                      <a:pt x="3595" y="3498"/>
                      <a:pt x="3581" y="3498"/>
                    </a:cubicBezTo>
                    <a:cubicBezTo>
                      <a:pt x="1718" y="3488"/>
                      <a:pt x="219" y="1968"/>
                      <a:pt x="240" y="104"/>
                    </a:cubicBezTo>
                    <a:cubicBezTo>
                      <a:pt x="240" y="42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120" bIns="78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8" name="Google Shape;495;p28"/>
              <p:cNvSpPr/>
              <p:nvPr/>
            </p:nvSpPr>
            <p:spPr>
              <a:xfrm>
                <a:off x="7489080" y="1901160"/>
                <a:ext cx="81360" cy="30960"/>
              </a:xfrm>
              <a:custGeom>
                <a:avLst/>
                <a:gdLst>
                  <a:gd name="textAreaLeft" fmla="*/ 0 w 81360"/>
                  <a:gd name="textAreaRight" fmla="*/ 81720 w 81360"/>
                  <a:gd name="textAreaTop" fmla="*/ 0 h 30960"/>
                  <a:gd name="textAreaBottom" fmla="*/ 31320 h 30960"/>
                </a:gdLst>
                <a:ahLst/>
                <a:cxnLst/>
                <a:rect l="textAreaLeft" t="textAreaTop" r="textAreaRight" b="textAreaBottom"/>
                <a:pathLst>
                  <a:path w="1948" h="748">
                    <a:moveTo>
                      <a:pt x="125" y="0"/>
                    </a:moveTo>
                    <a:cubicBezTo>
                      <a:pt x="111" y="0"/>
                      <a:pt x="96" y="3"/>
                      <a:pt x="83" y="8"/>
                    </a:cubicBezTo>
                    <a:cubicBezTo>
                      <a:pt x="21" y="40"/>
                      <a:pt x="0" y="102"/>
                      <a:pt x="21" y="165"/>
                    </a:cubicBezTo>
                    <a:cubicBezTo>
                      <a:pt x="136" y="404"/>
                      <a:pt x="469" y="748"/>
                      <a:pt x="1062" y="748"/>
                    </a:cubicBezTo>
                    <a:cubicBezTo>
                      <a:pt x="1291" y="748"/>
                      <a:pt x="1562" y="695"/>
                      <a:pt x="1864" y="570"/>
                    </a:cubicBezTo>
                    <a:cubicBezTo>
                      <a:pt x="1926" y="539"/>
                      <a:pt x="1947" y="477"/>
                      <a:pt x="1926" y="424"/>
                    </a:cubicBezTo>
                    <a:cubicBezTo>
                      <a:pt x="1911" y="378"/>
                      <a:pt x="1866" y="354"/>
                      <a:pt x="1822" y="354"/>
                    </a:cubicBezTo>
                    <a:cubicBezTo>
                      <a:pt x="1808" y="354"/>
                      <a:pt x="1793" y="357"/>
                      <a:pt x="1781" y="362"/>
                    </a:cubicBezTo>
                    <a:cubicBezTo>
                      <a:pt x="1495" y="482"/>
                      <a:pt x="1257" y="527"/>
                      <a:pt x="1061" y="527"/>
                    </a:cubicBezTo>
                    <a:cubicBezTo>
                      <a:pt x="457" y="527"/>
                      <a:pt x="245" y="94"/>
                      <a:pt x="229" y="70"/>
                    </a:cubicBezTo>
                    <a:cubicBezTo>
                      <a:pt x="213" y="24"/>
                      <a:pt x="16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9" name="Google Shape;496;p28"/>
              <p:cNvSpPr/>
              <p:nvPr/>
            </p:nvSpPr>
            <p:spPr>
              <a:xfrm>
                <a:off x="7185240" y="1899720"/>
                <a:ext cx="82080" cy="30240"/>
              </a:xfrm>
              <a:custGeom>
                <a:avLst/>
                <a:gdLst>
                  <a:gd name="textAreaLeft" fmla="*/ 0 w 82080"/>
                  <a:gd name="textAreaRight" fmla="*/ 82440 w 82080"/>
                  <a:gd name="textAreaTop" fmla="*/ 0 h 30240"/>
                  <a:gd name="textAreaBottom" fmla="*/ 30600 h 30240"/>
                </a:gdLst>
                <a:ahLst/>
                <a:cxnLst/>
                <a:rect l="textAreaLeft" t="textAreaTop" r="textAreaRight" b="textAreaBottom"/>
                <a:pathLst>
                  <a:path w="1958" h="732">
                    <a:moveTo>
                      <a:pt x="1828" y="1"/>
                    </a:moveTo>
                    <a:cubicBezTo>
                      <a:pt x="1786" y="1"/>
                      <a:pt x="1744" y="27"/>
                      <a:pt x="1729" y="65"/>
                    </a:cubicBezTo>
                    <a:cubicBezTo>
                      <a:pt x="1713" y="89"/>
                      <a:pt x="1499" y="508"/>
                      <a:pt x="908" y="508"/>
                    </a:cubicBezTo>
                    <a:cubicBezTo>
                      <a:pt x="709" y="508"/>
                      <a:pt x="468" y="461"/>
                      <a:pt x="178" y="335"/>
                    </a:cubicBezTo>
                    <a:cubicBezTo>
                      <a:pt x="162" y="330"/>
                      <a:pt x="147" y="328"/>
                      <a:pt x="131" y="328"/>
                    </a:cubicBezTo>
                    <a:cubicBezTo>
                      <a:pt x="86" y="328"/>
                      <a:pt x="45" y="351"/>
                      <a:pt x="21" y="398"/>
                    </a:cubicBezTo>
                    <a:cubicBezTo>
                      <a:pt x="0" y="450"/>
                      <a:pt x="32" y="513"/>
                      <a:pt x="84" y="544"/>
                    </a:cubicBezTo>
                    <a:cubicBezTo>
                      <a:pt x="396" y="679"/>
                      <a:pt x="678" y="731"/>
                      <a:pt x="907" y="731"/>
                    </a:cubicBezTo>
                    <a:cubicBezTo>
                      <a:pt x="1479" y="731"/>
                      <a:pt x="1812" y="398"/>
                      <a:pt x="1927" y="159"/>
                    </a:cubicBezTo>
                    <a:cubicBezTo>
                      <a:pt x="1958" y="106"/>
                      <a:pt x="1927" y="34"/>
                      <a:pt x="1874" y="13"/>
                    </a:cubicBezTo>
                    <a:cubicBezTo>
                      <a:pt x="1860" y="4"/>
                      <a:pt x="1844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120" bIns="15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50" name="Google Shape;497;p28"/>
            <p:cNvGrpSpPr/>
            <p:nvPr/>
          </p:nvGrpSpPr>
          <p:grpSpPr>
            <a:xfrm>
              <a:off x="5424840" y="3233520"/>
              <a:ext cx="919080" cy="915480"/>
              <a:chOff x="5424840" y="3233520"/>
              <a:chExt cx="919080" cy="915480"/>
            </a:xfrm>
          </p:grpSpPr>
          <p:sp>
            <p:nvSpPr>
              <p:cNvPr id="551" name="Google Shape;498;p28"/>
              <p:cNvSpPr/>
              <p:nvPr/>
            </p:nvSpPr>
            <p:spPr>
              <a:xfrm>
                <a:off x="5424840" y="3233520"/>
                <a:ext cx="919080" cy="915480"/>
              </a:xfrm>
              <a:custGeom>
                <a:avLst/>
                <a:gdLst>
                  <a:gd name="textAreaLeft" fmla="*/ 0 w 919080"/>
                  <a:gd name="textAreaRight" fmla="*/ 919440 w 919080"/>
                  <a:gd name="textAreaTop" fmla="*/ 0 h 915480"/>
                  <a:gd name="textAreaBottom" fmla="*/ 915840 h 915480"/>
                </a:gdLst>
                <a:ahLst/>
                <a:cxnLst/>
                <a:rect l="textAreaLeft" t="textAreaTop" r="textAreaRight" b="textAreaBottom"/>
                <a:pathLst>
                  <a:path w="13680" h="13628">
                    <a:moveTo>
                      <a:pt x="6882" y="1031"/>
                    </a:moveTo>
                    <a:cubicBezTo>
                      <a:pt x="10077" y="1052"/>
                      <a:pt x="12649" y="3654"/>
                      <a:pt x="12628" y="6851"/>
                    </a:cubicBezTo>
                    <a:cubicBezTo>
                      <a:pt x="12596" y="10036"/>
                      <a:pt x="10015" y="12597"/>
                      <a:pt x="6840" y="12597"/>
                    </a:cubicBezTo>
                    <a:lnTo>
                      <a:pt x="6798" y="12597"/>
                    </a:lnTo>
                    <a:cubicBezTo>
                      <a:pt x="3602" y="12576"/>
                      <a:pt x="1031" y="9963"/>
                      <a:pt x="1052" y="6767"/>
                    </a:cubicBezTo>
                    <a:cubicBezTo>
                      <a:pt x="1073" y="3592"/>
                      <a:pt x="3665" y="1031"/>
                      <a:pt x="6840" y="1031"/>
                    </a:cubicBezTo>
                    <a:close/>
                    <a:moveTo>
                      <a:pt x="6840" y="1"/>
                    </a:moveTo>
                    <a:cubicBezTo>
                      <a:pt x="5029" y="1"/>
                      <a:pt x="3321" y="698"/>
                      <a:pt x="2041" y="1979"/>
                    </a:cubicBezTo>
                    <a:cubicBezTo>
                      <a:pt x="750" y="3249"/>
                      <a:pt x="42" y="4956"/>
                      <a:pt x="21" y="6767"/>
                    </a:cubicBezTo>
                    <a:cubicBezTo>
                      <a:pt x="0" y="10525"/>
                      <a:pt x="3040" y="13596"/>
                      <a:pt x="6788" y="13627"/>
                    </a:cubicBezTo>
                    <a:lnTo>
                      <a:pt x="6840" y="13627"/>
                    </a:lnTo>
                    <a:cubicBezTo>
                      <a:pt x="8651" y="13627"/>
                      <a:pt x="10359" y="12919"/>
                      <a:pt x="11639" y="11649"/>
                    </a:cubicBezTo>
                    <a:cubicBezTo>
                      <a:pt x="12930" y="10369"/>
                      <a:pt x="13637" y="8672"/>
                      <a:pt x="13648" y="6861"/>
                    </a:cubicBezTo>
                    <a:cubicBezTo>
                      <a:pt x="13679" y="3103"/>
                      <a:pt x="10639" y="22"/>
                      <a:pt x="6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2" name="Google Shape;499;p28"/>
              <p:cNvSpPr/>
              <p:nvPr/>
            </p:nvSpPr>
            <p:spPr>
              <a:xfrm>
                <a:off x="5473800" y="3281040"/>
                <a:ext cx="821880" cy="819720"/>
              </a:xfrm>
              <a:custGeom>
                <a:avLst/>
                <a:gdLst>
                  <a:gd name="textAreaLeft" fmla="*/ 0 w 821880"/>
                  <a:gd name="textAreaRight" fmla="*/ 822240 w 821880"/>
                  <a:gd name="textAreaTop" fmla="*/ 0 h 819720"/>
                  <a:gd name="textAreaBottom" fmla="*/ 820080 h 819720"/>
                </a:gdLst>
                <a:ahLst/>
                <a:cxnLst/>
                <a:rect l="textAreaLeft" t="textAreaTop" r="textAreaRight" b="textAreaBottom"/>
                <a:pathLst>
                  <a:path w="12234" h="12202">
                    <a:moveTo>
                      <a:pt x="6112" y="1"/>
                    </a:moveTo>
                    <a:cubicBezTo>
                      <a:pt x="2770" y="1"/>
                      <a:pt x="33" y="2717"/>
                      <a:pt x="12" y="6059"/>
                    </a:cubicBezTo>
                    <a:cubicBezTo>
                      <a:pt x="1" y="7693"/>
                      <a:pt x="626" y="9224"/>
                      <a:pt x="1771" y="10390"/>
                    </a:cubicBezTo>
                    <a:cubicBezTo>
                      <a:pt x="2916" y="11545"/>
                      <a:pt x="4436" y="12190"/>
                      <a:pt x="6070" y="12201"/>
                    </a:cubicBezTo>
                    <a:lnTo>
                      <a:pt x="6112" y="12201"/>
                    </a:lnTo>
                    <a:cubicBezTo>
                      <a:pt x="9453" y="12201"/>
                      <a:pt x="12192" y="9484"/>
                      <a:pt x="12212" y="6143"/>
                    </a:cubicBezTo>
                    <a:cubicBezTo>
                      <a:pt x="12233" y="2780"/>
                      <a:pt x="9516" y="22"/>
                      <a:pt x="6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3" name="Google Shape;500;p28"/>
              <p:cNvSpPr/>
              <p:nvPr/>
            </p:nvSpPr>
            <p:spPr>
              <a:xfrm>
                <a:off x="5451480" y="3260160"/>
                <a:ext cx="865440" cy="861480"/>
              </a:xfrm>
              <a:custGeom>
                <a:avLst/>
                <a:gdLst>
                  <a:gd name="textAreaLeft" fmla="*/ 0 w 865440"/>
                  <a:gd name="textAreaRight" fmla="*/ 865800 w 865440"/>
                  <a:gd name="textAreaTop" fmla="*/ 0 h 861480"/>
                  <a:gd name="textAreaBottom" fmla="*/ 861840 h 861480"/>
                </a:gdLst>
                <a:ahLst/>
                <a:cxnLst/>
                <a:rect l="textAreaLeft" t="textAreaTop" r="textAreaRight" b="textAreaBottom"/>
                <a:pathLst>
                  <a:path w="12879" h="12826">
                    <a:moveTo>
                      <a:pt x="6487" y="635"/>
                    </a:moveTo>
                    <a:cubicBezTo>
                      <a:pt x="9682" y="656"/>
                      <a:pt x="12254" y="3258"/>
                      <a:pt x="12233" y="6455"/>
                    </a:cubicBezTo>
                    <a:cubicBezTo>
                      <a:pt x="12201" y="9640"/>
                      <a:pt x="9620" y="12201"/>
                      <a:pt x="6445" y="12201"/>
                    </a:cubicBezTo>
                    <a:lnTo>
                      <a:pt x="6403" y="12201"/>
                    </a:lnTo>
                    <a:cubicBezTo>
                      <a:pt x="3207" y="12180"/>
                      <a:pt x="636" y="9567"/>
                      <a:pt x="657" y="6371"/>
                    </a:cubicBezTo>
                    <a:cubicBezTo>
                      <a:pt x="678" y="3196"/>
                      <a:pt x="3270" y="635"/>
                      <a:pt x="6445" y="635"/>
                    </a:cubicBezTo>
                    <a:close/>
                    <a:moveTo>
                      <a:pt x="6445" y="0"/>
                    </a:moveTo>
                    <a:cubicBezTo>
                      <a:pt x="4738" y="0"/>
                      <a:pt x="3135" y="667"/>
                      <a:pt x="1927" y="1863"/>
                    </a:cubicBezTo>
                    <a:cubicBezTo>
                      <a:pt x="709" y="3061"/>
                      <a:pt x="42" y="4664"/>
                      <a:pt x="32" y="6371"/>
                    </a:cubicBezTo>
                    <a:cubicBezTo>
                      <a:pt x="1" y="9911"/>
                      <a:pt x="2864" y="12805"/>
                      <a:pt x="6403" y="12826"/>
                    </a:cubicBezTo>
                    <a:lnTo>
                      <a:pt x="6445" y="12826"/>
                    </a:lnTo>
                    <a:cubicBezTo>
                      <a:pt x="8152" y="12826"/>
                      <a:pt x="9755" y="12169"/>
                      <a:pt x="10963" y="10962"/>
                    </a:cubicBezTo>
                    <a:cubicBezTo>
                      <a:pt x="12171" y="9765"/>
                      <a:pt x="12847" y="8162"/>
                      <a:pt x="12858" y="6455"/>
                    </a:cubicBezTo>
                    <a:cubicBezTo>
                      <a:pt x="12878" y="2925"/>
                      <a:pt x="10026" y="21"/>
                      <a:pt x="6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4" name="Google Shape;501;p28"/>
              <p:cNvSpPr/>
              <p:nvPr/>
            </p:nvSpPr>
            <p:spPr>
              <a:xfrm>
                <a:off x="5487120" y="3295080"/>
                <a:ext cx="793800" cy="792360"/>
              </a:xfrm>
              <a:custGeom>
                <a:avLst/>
                <a:gdLst>
                  <a:gd name="textAreaLeft" fmla="*/ 0 w 793800"/>
                  <a:gd name="textAreaRight" fmla="*/ 794160 w 793800"/>
                  <a:gd name="textAreaTop" fmla="*/ 0 h 792360"/>
                  <a:gd name="textAreaBottom" fmla="*/ 792720 h 792360"/>
                </a:gdLst>
                <a:ahLst/>
                <a:cxnLst/>
                <a:rect l="textAreaLeft" t="textAreaTop" r="textAreaRight" b="textAreaBottom"/>
                <a:pathLst>
                  <a:path w="11816" h="11796">
                    <a:moveTo>
                      <a:pt x="5955" y="219"/>
                    </a:moveTo>
                    <a:cubicBezTo>
                      <a:pt x="7464" y="230"/>
                      <a:pt x="8890" y="834"/>
                      <a:pt x="9952" y="1916"/>
                    </a:cubicBezTo>
                    <a:cubicBezTo>
                      <a:pt x="11014" y="2988"/>
                      <a:pt x="11597" y="4415"/>
                      <a:pt x="11586" y="5935"/>
                    </a:cubicBezTo>
                    <a:cubicBezTo>
                      <a:pt x="11576" y="7444"/>
                      <a:pt x="10972" y="8870"/>
                      <a:pt x="9900" y="9932"/>
                    </a:cubicBezTo>
                    <a:cubicBezTo>
                      <a:pt x="8828" y="10983"/>
                      <a:pt x="7412" y="11566"/>
                      <a:pt x="5913" y="11566"/>
                    </a:cubicBezTo>
                    <a:lnTo>
                      <a:pt x="5871" y="11566"/>
                    </a:lnTo>
                    <a:cubicBezTo>
                      <a:pt x="4362" y="11556"/>
                      <a:pt x="2936" y="10962"/>
                      <a:pt x="1874" y="9880"/>
                    </a:cubicBezTo>
                    <a:cubicBezTo>
                      <a:pt x="812" y="8797"/>
                      <a:pt x="229" y="7371"/>
                      <a:pt x="239" y="5851"/>
                    </a:cubicBezTo>
                    <a:cubicBezTo>
                      <a:pt x="250" y="4341"/>
                      <a:pt x="854" y="2916"/>
                      <a:pt x="1926" y="1854"/>
                    </a:cubicBezTo>
                    <a:cubicBezTo>
                      <a:pt x="2998" y="802"/>
                      <a:pt x="4414" y="219"/>
                      <a:pt x="5913" y="219"/>
                    </a:cubicBezTo>
                    <a:close/>
                    <a:moveTo>
                      <a:pt x="5913" y="1"/>
                    </a:moveTo>
                    <a:cubicBezTo>
                      <a:pt x="4352" y="1"/>
                      <a:pt x="2883" y="605"/>
                      <a:pt x="1770" y="1697"/>
                    </a:cubicBezTo>
                    <a:cubicBezTo>
                      <a:pt x="646" y="2801"/>
                      <a:pt x="31" y="4279"/>
                      <a:pt x="10" y="5851"/>
                    </a:cubicBezTo>
                    <a:cubicBezTo>
                      <a:pt x="0" y="7434"/>
                      <a:pt x="604" y="8912"/>
                      <a:pt x="1717" y="10036"/>
                    </a:cubicBezTo>
                    <a:cubicBezTo>
                      <a:pt x="2821" y="11160"/>
                      <a:pt x="4299" y="11785"/>
                      <a:pt x="5871" y="11795"/>
                    </a:cubicBezTo>
                    <a:lnTo>
                      <a:pt x="5913" y="11795"/>
                    </a:lnTo>
                    <a:cubicBezTo>
                      <a:pt x="7475" y="11795"/>
                      <a:pt x="8942" y="11191"/>
                      <a:pt x="10056" y="10088"/>
                    </a:cubicBezTo>
                    <a:cubicBezTo>
                      <a:pt x="11170" y="8984"/>
                      <a:pt x="11794" y="7506"/>
                      <a:pt x="11805" y="5935"/>
                    </a:cubicBezTo>
                    <a:cubicBezTo>
                      <a:pt x="11815" y="4362"/>
                      <a:pt x="11211" y="2874"/>
                      <a:pt x="10108" y="1750"/>
                    </a:cubicBezTo>
                    <a:cubicBezTo>
                      <a:pt x="9004" y="635"/>
                      <a:pt x="7526" y="11"/>
                      <a:pt x="5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5" name="Google Shape;502;p28"/>
              <p:cNvSpPr/>
              <p:nvPr/>
            </p:nvSpPr>
            <p:spPr>
              <a:xfrm>
                <a:off x="5705640" y="3467160"/>
                <a:ext cx="133200" cy="197640"/>
              </a:xfrm>
              <a:custGeom>
                <a:avLst/>
                <a:gdLst>
                  <a:gd name="textAreaLeft" fmla="*/ 0 w 133200"/>
                  <a:gd name="textAreaRight" fmla="*/ 133560 w 133200"/>
                  <a:gd name="textAreaTop" fmla="*/ 0 h 197640"/>
                  <a:gd name="textAreaBottom" fmla="*/ 198000 h 197640"/>
                </a:gdLst>
                <a:ahLst/>
                <a:cxnLst/>
                <a:rect l="textAreaLeft" t="textAreaTop" r="textAreaRight" b="textAreaBottom"/>
                <a:pathLst>
                  <a:path w="1988" h="2947">
                    <a:moveTo>
                      <a:pt x="1009" y="1"/>
                    </a:moveTo>
                    <a:cubicBezTo>
                      <a:pt x="458" y="1"/>
                      <a:pt x="10" y="656"/>
                      <a:pt x="10" y="1468"/>
                    </a:cubicBezTo>
                    <a:cubicBezTo>
                      <a:pt x="0" y="2280"/>
                      <a:pt x="437" y="2946"/>
                      <a:pt x="989" y="2946"/>
                    </a:cubicBezTo>
                    <a:cubicBezTo>
                      <a:pt x="993" y="2946"/>
                      <a:pt x="997" y="2947"/>
                      <a:pt x="1002" y="2947"/>
                    </a:cubicBezTo>
                    <a:cubicBezTo>
                      <a:pt x="1537" y="2947"/>
                      <a:pt x="1978" y="2294"/>
                      <a:pt x="1988" y="1479"/>
                    </a:cubicBezTo>
                    <a:cubicBezTo>
                      <a:pt x="1988" y="667"/>
                      <a:pt x="1551" y="1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6" name="Google Shape;503;p28"/>
              <p:cNvSpPr/>
              <p:nvPr/>
            </p:nvSpPr>
            <p:spPr>
              <a:xfrm>
                <a:off x="5931360" y="3468600"/>
                <a:ext cx="133200" cy="198360"/>
              </a:xfrm>
              <a:custGeom>
                <a:avLst/>
                <a:gdLst>
                  <a:gd name="textAreaLeft" fmla="*/ 0 w 133200"/>
                  <a:gd name="textAreaRight" fmla="*/ 133560 w 133200"/>
                  <a:gd name="textAreaTop" fmla="*/ 0 h 198360"/>
                  <a:gd name="textAreaBottom" fmla="*/ 198720 h 198360"/>
                </a:gdLst>
                <a:ahLst/>
                <a:cxnLst/>
                <a:rect l="textAreaLeft" t="textAreaTop" r="textAreaRight" b="textAreaBottom"/>
                <a:pathLst>
                  <a:path w="1989" h="2958">
                    <a:moveTo>
                      <a:pt x="999" y="1"/>
                    </a:moveTo>
                    <a:cubicBezTo>
                      <a:pt x="458" y="1"/>
                      <a:pt x="11" y="656"/>
                      <a:pt x="11" y="1468"/>
                    </a:cubicBezTo>
                    <a:cubicBezTo>
                      <a:pt x="0" y="2280"/>
                      <a:pt x="437" y="2946"/>
                      <a:pt x="989" y="2957"/>
                    </a:cubicBezTo>
                    <a:cubicBezTo>
                      <a:pt x="1531" y="2957"/>
                      <a:pt x="1978" y="2301"/>
                      <a:pt x="1978" y="1489"/>
                    </a:cubicBezTo>
                    <a:cubicBezTo>
                      <a:pt x="1989" y="667"/>
                      <a:pt x="1552" y="11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7" name="Google Shape;504;p28"/>
              <p:cNvSpPr/>
              <p:nvPr/>
            </p:nvSpPr>
            <p:spPr>
              <a:xfrm>
                <a:off x="5644440" y="3729240"/>
                <a:ext cx="483120" cy="250200"/>
              </a:xfrm>
              <a:custGeom>
                <a:avLst/>
                <a:gdLst>
                  <a:gd name="textAreaLeft" fmla="*/ 0 w 483120"/>
                  <a:gd name="textAreaRight" fmla="*/ 483480 w 483120"/>
                  <a:gd name="textAreaTop" fmla="*/ 0 h 250200"/>
                  <a:gd name="textAreaBottom" fmla="*/ 250560 h 250200"/>
                </a:gdLst>
                <a:ahLst/>
                <a:cxnLst/>
                <a:rect l="textAreaLeft" t="textAreaTop" r="textAreaRight" b="textAreaBottom"/>
                <a:pathLst>
                  <a:path w="7194" h="3727">
                    <a:moveTo>
                      <a:pt x="125" y="0"/>
                    </a:moveTo>
                    <a:cubicBezTo>
                      <a:pt x="62" y="0"/>
                      <a:pt x="11" y="42"/>
                      <a:pt x="11" y="104"/>
                    </a:cubicBezTo>
                    <a:cubicBezTo>
                      <a:pt x="0" y="2082"/>
                      <a:pt x="1593" y="3706"/>
                      <a:pt x="3581" y="3727"/>
                    </a:cubicBezTo>
                    <a:lnTo>
                      <a:pt x="3602" y="3727"/>
                    </a:lnTo>
                    <a:cubicBezTo>
                      <a:pt x="4550" y="3727"/>
                      <a:pt x="5445" y="3352"/>
                      <a:pt x="6132" y="2686"/>
                    </a:cubicBezTo>
                    <a:cubicBezTo>
                      <a:pt x="6808" y="2020"/>
                      <a:pt x="7194" y="1114"/>
                      <a:pt x="7194" y="157"/>
                    </a:cubicBezTo>
                    <a:cubicBezTo>
                      <a:pt x="7194" y="94"/>
                      <a:pt x="7152" y="42"/>
                      <a:pt x="7090" y="42"/>
                    </a:cubicBezTo>
                    <a:cubicBezTo>
                      <a:pt x="7027" y="42"/>
                      <a:pt x="6975" y="94"/>
                      <a:pt x="6975" y="157"/>
                    </a:cubicBezTo>
                    <a:cubicBezTo>
                      <a:pt x="6965" y="1052"/>
                      <a:pt x="6611" y="1895"/>
                      <a:pt x="5965" y="2530"/>
                    </a:cubicBezTo>
                    <a:cubicBezTo>
                      <a:pt x="5340" y="3155"/>
                      <a:pt x="4502" y="3498"/>
                      <a:pt x="3622" y="3498"/>
                    </a:cubicBezTo>
                    <a:cubicBezTo>
                      <a:pt x="3608" y="3498"/>
                      <a:pt x="3595" y="3498"/>
                      <a:pt x="3581" y="3498"/>
                    </a:cubicBezTo>
                    <a:cubicBezTo>
                      <a:pt x="1718" y="3488"/>
                      <a:pt x="219" y="1968"/>
                      <a:pt x="240" y="104"/>
                    </a:cubicBezTo>
                    <a:cubicBezTo>
                      <a:pt x="240" y="42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8" name="Google Shape;505;p28"/>
              <p:cNvSpPr/>
              <p:nvPr/>
            </p:nvSpPr>
            <p:spPr>
              <a:xfrm>
                <a:off x="6064560" y="3691080"/>
                <a:ext cx="130680" cy="50040"/>
              </a:xfrm>
              <a:custGeom>
                <a:avLst/>
                <a:gdLst>
                  <a:gd name="textAreaLeft" fmla="*/ 0 w 130680"/>
                  <a:gd name="textAreaRight" fmla="*/ 131040 w 13068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1948" h="748">
                    <a:moveTo>
                      <a:pt x="125" y="0"/>
                    </a:moveTo>
                    <a:cubicBezTo>
                      <a:pt x="111" y="0"/>
                      <a:pt x="96" y="3"/>
                      <a:pt x="83" y="8"/>
                    </a:cubicBezTo>
                    <a:cubicBezTo>
                      <a:pt x="21" y="40"/>
                      <a:pt x="0" y="102"/>
                      <a:pt x="21" y="165"/>
                    </a:cubicBezTo>
                    <a:cubicBezTo>
                      <a:pt x="136" y="404"/>
                      <a:pt x="469" y="748"/>
                      <a:pt x="1062" y="748"/>
                    </a:cubicBezTo>
                    <a:cubicBezTo>
                      <a:pt x="1291" y="748"/>
                      <a:pt x="1562" y="695"/>
                      <a:pt x="1864" y="570"/>
                    </a:cubicBezTo>
                    <a:cubicBezTo>
                      <a:pt x="1926" y="539"/>
                      <a:pt x="1947" y="477"/>
                      <a:pt x="1926" y="424"/>
                    </a:cubicBezTo>
                    <a:cubicBezTo>
                      <a:pt x="1911" y="378"/>
                      <a:pt x="1866" y="354"/>
                      <a:pt x="1822" y="354"/>
                    </a:cubicBezTo>
                    <a:cubicBezTo>
                      <a:pt x="1808" y="354"/>
                      <a:pt x="1793" y="357"/>
                      <a:pt x="1781" y="362"/>
                    </a:cubicBezTo>
                    <a:cubicBezTo>
                      <a:pt x="1495" y="482"/>
                      <a:pt x="1257" y="527"/>
                      <a:pt x="1061" y="527"/>
                    </a:cubicBezTo>
                    <a:cubicBezTo>
                      <a:pt x="457" y="527"/>
                      <a:pt x="245" y="94"/>
                      <a:pt x="229" y="70"/>
                    </a:cubicBezTo>
                    <a:cubicBezTo>
                      <a:pt x="213" y="24"/>
                      <a:pt x="16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9" name="Google Shape;506;p28"/>
              <p:cNvSpPr/>
              <p:nvPr/>
            </p:nvSpPr>
            <p:spPr>
              <a:xfrm>
                <a:off x="5578920" y="3688560"/>
                <a:ext cx="131400" cy="48960"/>
              </a:xfrm>
              <a:custGeom>
                <a:avLst/>
                <a:gdLst>
                  <a:gd name="textAreaLeft" fmla="*/ 0 w 131400"/>
                  <a:gd name="textAreaRight" fmla="*/ 131760 w 131400"/>
                  <a:gd name="textAreaTop" fmla="*/ 0 h 48960"/>
                  <a:gd name="textAreaBottom" fmla="*/ 49320 h 48960"/>
                </a:gdLst>
                <a:ahLst/>
                <a:cxnLst/>
                <a:rect l="textAreaLeft" t="textAreaTop" r="textAreaRight" b="textAreaBottom"/>
                <a:pathLst>
                  <a:path w="1958" h="732">
                    <a:moveTo>
                      <a:pt x="1828" y="1"/>
                    </a:moveTo>
                    <a:cubicBezTo>
                      <a:pt x="1786" y="1"/>
                      <a:pt x="1744" y="27"/>
                      <a:pt x="1729" y="65"/>
                    </a:cubicBezTo>
                    <a:cubicBezTo>
                      <a:pt x="1713" y="89"/>
                      <a:pt x="1499" y="508"/>
                      <a:pt x="908" y="508"/>
                    </a:cubicBezTo>
                    <a:cubicBezTo>
                      <a:pt x="709" y="508"/>
                      <a:pt x="468" y="461"/>
                      <a:pt x="178" y="335"/>
                    </a:cubicBezTo>
                    <a:cubicBezTo>
                      <a:pt x="162" y="330"/>
                      <a:pt x="147" y="328"/>
                      <a:pt x="131" y="328"/>
                    </a:cubicBezTo>
                    <a:cubicBezTo>
                      <a:pt x="86" y="328"/>
                      <a:pt x="45" y="351"/>
                      <a:pt x="21" y="398"/>
                    </a:cubicBezTo>
                    <a:cubicBezTo>
                      <a:pt x="0" y="450"/>
                      <a:pt x="32" y="513"/>
                      <a:pt x="84" y="544"/>
                    </a:cubicBezTo>
                    <a:cubicBezTo>
                      <a:pt x="396" y="679"/>
                      <a:pt x="678" y="731"/>
                      <a:pt x="907" y="731"/>
                    </a:cubicBezTo>
                    <a:cubicBezTo>
                      <a:pt x="1479" y="731"/>
                      <a:pt x="1812" y="398"/>
                      <a:pt x="1927" y="159"/>
                    </a:cubicBezTo>
                    <a:cubicBezTo>
                      <a:pt x="1958" y="106"/>
                      <a:pt x="1927" y="34"/>
                      <a:pt x="1874" y="13"/>
                    </a:cubicBezTo>
                    <a:cubicBezTo>
                      <a:pt x="1860" y="4"/>
                      <a:pt x="1844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480" bIns="24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45695B77-4312-E0A1-07B2-661BDF48D952}"/>
              </a:ext>
            </a:extLst>
          </p:cNvPr>
          <p:cNvSpPr txBox="1">
            <a:spLocks/>
          </p:cNvSpPr>
          <p:nvPr/>
        </p:nvSpPr>
        <p:spPr>
          <a:xfrm>
            <a:off x="910736" y="28620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800" spc="-1" noProof="0" dirty="0">
                <a:solidFill>
                  <a:schemeClr val="lt2"/>
                </a:solidFill>
                <a:latin typeface="Fugaz One"/>
                <a:ea typeface="Fugaz One"/>
              </a:rPr>
              <a:t>Communication</a:t>
            </a:r>
            <a:endParaRPr lang="en-US" sz="2800" spc="-1" noProof="0" dirty="0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/>
          </p:nvPr>
        </p:nvSpPr>
        <p:spPr>
          <a:xfrm>
            <a:off x="4200480" y="1924200"/>
            <a:ext cx="4285800" cy="2723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5000" lnSpcReduction="2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chemeClr val="dk1"/>
                </a:solidFill>
                <a:latin typeface="M PLUS Rounded 1c Medium"/>
                <a:ea typeface="M PLUS Rounded 1c Medium"/>
              </a:rPr>
              <a:t>Financial aid directors must be able to simplify ideas </a:t>
            </a:r>
            <a:r>
              <a:rPr lang="en-US" sz="1600" b="0" strike="noStrike" spc="-1" noProof="0" dirty="0" err="1">
                <a:solidFill>
                  <a:schemeClr val="dk1"/>
                </a:solidFill>
                <a:latin typeface="M PLUS Rounded 1c Medium"/>
                <a:ea typeface="M PLUS Rounded 1c Medium"/>
              </a:rPr>
              <a:t>particulary</a:t>
            </a:r>
            <a:r>
              <a:rPr lang="en-US" sz="1600" b="0" strike="noStrike" spc="-1" noProof="0" dirty="0">
                <a:solidFill>
                  <a:schemeClr val="dk1"/>
                </a:solidFill>
                <a:latin typeface="M PLUS Rounded 1c Medium"/>
                <a:ea typeface="M PLUS Rounded 1c Medium"/>
              </a:rPr>
              <a:t> when explaining complex Federal regulations.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chemeClr val="dk1"/>
                </a:solidFill>
                <a:latin typeface="M PLUS Rounded 1c Medium"/>
                <a:ea typeface="M PLUS Rounded 1c Medium"/>
              </a:rPr>
              <a:t>Bridges Gaps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spc="-1" noProof="0" dirty="0">
                <a:solidFill>
                  <a:schemeClr val="dk1"/>
                </a:solidFill>
                <a:latin typeface="M PLUS Rounded 1c Medium"/>
                <a:ea typeface="M PLUS Rounded 1c Medium"/>
              </a:rPr>
              <a:t>Establishes You as the subject matter expert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spc="-1" noProof="0" dirty="0">
                <a:solidFill>
                  <a:schemeClr val="dk1"/>
                </a:solidFill>
                <a:latin typeface="M PLUS Rounded 1c Medium"/>
              </a:rPr>
              <a:t>Better helps bring your school into compliance. How?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spc="-1" noProof="0" dirty="0">
                <a:solidFill>
                  <a:schemeClr val="dk1"/>
                </a:solidFill>
                <a:latin typeface="M PLUS Rounded 1c Medium"/>
              </a:rPr>
              <a:t>Gives you a seat at the ‘Big Table’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chemeClr val="dk1"/>
                </a:solidFill>
                <a:latin typeface="M PLUS Rounded 1c Medium"/>
              </a:rPr>
              <a:t>Avoid the mantra: “But its Federal Regulation!”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spc="-1" noProof="0" dirty="0">
                <a:solidFill>
                  <a:schemeClr val="dk1"/>
                </a:solidFill>
                <a:latin typeface="M PLUS Rounded 1c Medium"/>
              </a:rPr>
              <a:t>Tie </a:t>
            </a:r>
            <a:r>
              <a:rPr lang="en-US" sz="1600" spc="-1" noProof="0" dirty="0" err="1">
                <a:solidFill>
                  <a:schemeClr val="dk1"/>
                </a:solidFill>
                <a:latin typeface="M PLUS Rounded 1c Medium"/>
              </a:rPr>
              <a:t>everthing</a:t>
            </a:r>
            <a:r>
              <a:rPr lang="en-US" sz="1600" spc="-1" noProof="0" dirty="0">
                <a:solidFill>
                  <a:schemeClr val="dk1"/>
                </a:solidFill>
                <a:latin typeface="M PLUS Rounded 1c Medium"/>
              </a:rPr>
              <a:t> to student service</a:t>
            </a:r>
            <a:endParaRPr lang="en-US" sz="1600" b="0" strike="noStrike" spc="-1" noProof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title"/>
          </p:nvPr>
        </p:nvSpPr>
        <p:spPr>
          <a:xfrm>
            <a:off x="4200480" y="447840"/>
            <a:ext cx="4285800" cy="1437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600" b="1" strike="noStrike" spc="-1" noProof="0" dirty="0">
                <a:solidFill>
                  <a:schemeClr val="dk1"/>
                </a:solidFill>
                <a:latin typeface="Fugaz One"/>
                <a:ea typeface="Fugaz One"/>
              </a:rPr>
              <a:t>Enhanced Communication</a:t>
            </a:r>
            <a:endParaRPr lang="en-US" sz="26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" name="Google Shape;356;p27"/>
          <p:cNvSpPr/>
          <p:nvPr/>
        </p:nvSpPr>
        <p:spPr>
          <a:xfrm>
            <a:off x="843840" y="1060200"/>
            <a:ext cx="3022920" cy="302292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 noProof="0" dirty="0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spc="-1" noProof="0" dirty="0">
                <a:solidFill>
                  <a:schemeClr val="lt2"/>
                </a:solidFill>
                <a:latin typeface="Fugaz One"/>
                <a:ea typeface="Fugaz One"/>
              </a:rPr>
              <a:t>The Connection Between Leadership and Well Being</a:t>
            </a:r>
            <a:endParaRPr lang="en-US" sz="2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/>
          </p:nvPr>
        </p:nvSpPr>
        <p:spPr>
          <a:xfrm>
            <a:off x="723960" y="1390680"/>
            <a:ext cx="4513058" cy="3180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b="0" strike="noStrike" spc="-1" noProof="0" dirty="0">
                <a:solidFill>
                  <a:srgbClr val="000000"/>
                </a:solidFill>
                <a:latin typeface="Arial"/>
              </a:rPr>
              <a:t>Staff Management reduces stress, prevents burnout, and creates a healthy work environment.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Poor management or lack of delegation leads to overburdening the director and increases turnover which adds more stress.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en-US" sz="1600" spc="-1" noProof="0" dirty="0">
                <a:solidFill>
                  <a:srgbClr val="000000"/>
                </a:solidFill>
                <a:latin typeface="Arial"/>
              </a:rPr>
              <a:t>Empower Staff=Less Burnout for you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spc="-1" noProof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2" name="Google Shape;363;p28"/>
          <p:cNvGrpSpPr/>
          <p:nvPr/>
        </p:nvGrpSpPr>
        <p:grpSpPr>
          <a:xfrm>
            <a:off x="5424840" y="1614960"/>
            <a:ext cx="2553480" cy="2728080"/>
            <a:chOff x="5424840" y="1614960"/>
            <a:chExt cx="2553480" cy="2728080"/>
          </a:xfrm>
        </p:grpSpPr>
        <p:sp>
          <p:nvSpPr>
            <p:cNvPr id="733" name="Google Shape;364;p28"/>
            <p:cNvSpPr/>
            <p:nvPr/>
          </p:nvSpPr>
          <p:spPr>
            <a:xfrm>
              <a:off x="5836320" y="3207600"/>
              <a:ext cx="1135440" cy="1135440"/>
            </a:xfrm>
            <a:custGeom>
              <a:avLst/>
              <a:gdLst>
                <a:gd name="textAreaLeft" fmla="*/ 0 w 1135440"/>
                <a:gd name="textAreaRight" fmla="*/ 1135800 w 1135440"/>
                <a:gd name="textAreaTop" fmla="*/ 0 h 1135440"/>
                <a:gd name="textAreaBottom" fmla="*/ 1135800 h 1135440"/>
              </a:gdLst>
              <a:ahLst/>
              <a:cxnLst/>
              <a:rect l="textAreaLeft" t="textAreaTop" r="textAreaRight" b="textAreaBottom"/>
              <a:pathLst>
                <a:path w="15040" h="15040">
                  <a:moveTo>
                    <a:pt x="7520" y="635"/>
                  </a:moveTo>
                  <a:cubicBezTo>
                    <a:pt x="11312" y="635"/>
                    <a:pt x="14406" y="3716"/>
                    <a:pt x="14406" y="7520"/>
                  </a:cubicBezTo>
                  <a:cubicBezTo>
                    <a:pt x="14406" y="11312"/>
                    <a:pt x="11312" y="14406"/>
                    <a:pt x="7520" y="14406"/>
                  </a:cubicBezTo>
                  <a:cubicBezTo>
                    <a:pt x="3716" y="14406"/>
                    <a:pt x="635" y="11312"/>
                    <a:pt x="635" y="7520"/>
                  </a:cubicBezTo>
                  <a:cubicBezTo>
                    <a:pt x="635" y="3716"/>
                    <a:pt x="3716" y="635"/>
                    <a:pt x="7520" y="635"/>
                  </a:cubicBezTo>
                  <a:close/>
                  <a:moveTo>
                    <a:pt x="7520" y="1"/>
                  </a:moveTo>
                  <a:cubicBezTo>
                    <a:pt x="3374" y="1"/>
                    <a:pt x="1" y="3374"/>
                    <a:pt x="1" y="7520"/>
                  </a:cubicBezTo>
                  <a:cubicBezTo>
                    <a:pt x="1" y="11667"/>
                    <a:pt x="3374" y="15040"/>
                    <a:pt x="7520" y="15040"/>
                  </a:cubicBezTo>
                  <a:cubicBezTo>
                    <a:pt x="11667" y="15040"/>
                    <a:pt x="15040" y="11667"/>
                    <a:pt x="15040" y="7520"/>
                  </a:cubicBezTo>
                  <a:cubicBezTo>
                    <a:pt x="15040" y="3374"/>
                    <a:pt x="11667" y="1"/>
                    <a:pt x="752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34" name="Google Shape;365;p28"/>
            <p:cNvGrpSpPr/>
            <p:nvPr/>
          </p:nvGrpSpPr>
          <p:grpSpPr>
            <a:xfrm>
              <a:off x="5674680" y="2186280"/>
              <a:ext cx="1765080" cy="1458720"/>
              <a:chOff x="5674680" y="2186280"/>
              <a:chExt cx="1765080" cy="1458720"/>
            </a:xfrm>
          </p:grpSpPr>
          <p:sp>
            <p:nvSpPr>
              <p:cNvPr id="735" name="Google Shape;366;p28"/>
              <p:cNvSpPr/>
              <p:nvPr/>
            </p:nvSpPr>
            <p:spPr>
              <a:xfrm rot="666600">
                <a:off x="6439680" y="35640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65" y="60"/>
                      <a:pt x="1" y="314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8" y="953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6" name="Google Shape;367;p28"/>
              <p:cNvSpPr/>
              <p:nvPr/>
            </p:nvSpPr>
            <p:spPr>
              <a:xfrm rot="666600">
                <a:off x="6136560" y="35622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49" y="4"/>
                      <a:pt x="419" y="9"/>
                    </a:cubicBezTo>
                    <a:cubicBezTo>
                      <a:pt x="165" y="60"/>
                      <a:pt x="0" y="314"/>
                      <a:pt x="38" y="567"/>
                    </a:cubicBezTo>
                    <a:cubicBezTo>
                      <a:pt x="83" y="792"/>
                      <a:pt x="287" y="956"/>
                      <a:pt x="508" y="956"/>
                    </a:cubicBezTo>
                    <a:cubicBezTo>
                      <a:pt x="537" y="956"/>
                      <a:pt x="567" y="954"/>
                      <a:pt x="596" y="948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7" name="Google Shape;368;p28"/>
              <p:cNvSpPr/>
              <p:nvPr/>
            </p:nvSpPr>
            <p:spPr>
              <a:xfrm rot="666600">
                <a:off x="6287760" y="35632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20" y="1"/>
                    </a:moveTo>
                    <a:cubicBezTo>
                      <a:pt x="491" y="1"/>
                      <a:pt x="461" y="3"/>
                      <a:pt x="432" y="9"/>
                    </a:cubicBezTo>
                    <a:cubicBezTo>
                      <a:pt x="179" y="60"/>
                      <a:pt x="1" y="314"/>
                      <a:pt x="52" y="567"/>
                    </a:cubicBezTo>
                    <a:cubicBezTo>
                      <a:pt x="97" y="792"/>
                      <a:pt x="300" y="956"/>
                      <a:pt x="522" y="956"/>
                    </a:cubicBezTo>
                    <a:cubicBezTo>
                      <a:pt x="551" y="956"/>
                      <a:pt x="580" y="953"/>
                      <a:pt x="610" y="948"/>
                    </a:cubicBezTo>
                    <a:cubicBezTo>
                      <a:pt x="863" y="897"/>
                      <a:pt x="1041" y="643"/>
                      <a:pt x="990" y="390"/>
                    </a:cubicBezTo>
                    <a:cubicBezTo>
                      <a:pt x="945" y="165"/>
                      <a:pt x="742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8" name="Google Shape;369;p28"/>
              <p:cNvSpPr/>
              <p:nvPr/>
            </p:nvSpPr>
            <p:spPr>
              <a:xfrm rot="666600">
                <a:off x="5984280" y="35614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04" y="0"/>
                    </a:moveTo>
                    <a:cubicBezTo>
                      <a:pt x="480" y="0"/>
                      <a:pt x="456" y="2"/>
                      <a:pt x="432" y="5"/>
                    </a:cubicBezTo>
                    <a:cubicBezTo>
                      <a:pt x="165" y="56"/>
                      <a:pt x="1" y="310"/>
                      <a:pt x="51" y="563"/>
                    </a:cubicBezTo>
                    <a:cubicBezTo>
                      <a:pt x="96" y="788"/>
                      <a:pt x="290" y="952"/>
                      <a:pt x="518" y="952"/>
                    </a:cubicBezTo>
                    <a:cubicBezTo>
                      <a:pt x="548" y="952"/>
                      <a:pt x="578" y="950"/>
                      <a:pt x="609" y="944"/>
                    </a:cubicBezTo>
                    <a:cubicBezTo>
                      <a:pt x="863" y="893"/>
                      <a:pt x="1028" y="639"/>
                      <a:pt x="977" y="386"/>
                    </a:cubicBezTo>
                    <a:cubicBezTo>
                      <a:pt x="931" y="157"/>
                      <a:pt x="730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9" name="Google Shape;370;p28"/>
              <p:cNvSpPr/>
              <p:nvPr/>
            </p:nvSpPr>
            <p:spPr>
              <a:xfrm rot="666600">
                <a:off x="5680080" y="355968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4">
                    <a:moveTo>
                      <a:pt x="505" y="0"/>
                    </a:moveTo>
                    <a:cubicBezTo>
                      <a:pt x="480" y="0"/>
                      <a:pt x="456" y="2"/>
                      <a:pt x="432" y="6"/>
                    </a:cubicBezTo>
                    <a:cubicBezTo>
                      <a:pt x="178" y="56"/>
                      <a:pt x="0" y="310"/>
                      <a:pt x="51" y="564"/>
                    </a:cubicBezTo>
                    <a:cubicBezTo>
                      <a:pt x="96" y="797"/>
                      <a:pt x="297" y="953"/>
                      <a:pt x="517" y="953"/>
                    </a:cubicBezTo>
                    <a:cubicBezTo>
                      <a:pt x="547" y="953"/>
                      <a:pt x="578" y="950"/>
                      <a:pt x="609" y="944"/>
                    </a:cubicBezTo>
                    <a:cubicBezTo>
                      <a:pt x="863" y="893"/>
                      <a:pt x="1040" y="652"/>
                      <a:pt x="989" y="386"/>
                    </a:cubicBezTo>
                    <a:cubicBezTo>
                      <a:pt x="944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0" name="Google Shape;371;p28"/>
              <p:cNvSpPr/>
              <p:nvPr/>
            </p:nvSpPr>
            <p:spPr>
              <a:xfrm rot="666600">
                <a:off x="5832000" y="35604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4">
                    <a:moveTo>
                      <a:pt x="505" y="0"/>
                    </a:moveTo>
                    <a:cubicBezTo>
                      <a:pt x="481" y="0"/>
                      <a:pt x="457" y="2"/>
                      <a:pt x="432" y="6"/>
                    </a:cubicBezTo>
                    <a:cubicBezTo>
                      <a:pt x="166" y="56"/>
                      <a:pt x="1" y="310"/>
                      <a:pt x="52" y="563"/>
                    </a:cubicBezTo>
                    <a:cubicBezTo>
                      <a:pt x="96" y="797"/>
                      <a:pt x="288" y="953"/>
                      <a:pt x="514" y="953"/>
                    </a:cubicBezTo>
                    <a:cubicBezTo>
                      <a:pt x="545" y="953"/>
                      <a:pt x="577" y="950"/>
                      <a:pt x="610" y="944"/>
                    </a:cubicBezTo>
                    <a:cubicBezTo>
                      <a:pt x="863" y="893"/>
                      <a:pt x="1028" y="652"/>
                      <a:pt x="990" y="386"/>
                    </a:cubicBezTo>
                    <a:cubicBezTo>
                      <a:pt x="944" y="157"/>
                      <a:pt x="733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1" name="Google Shape;372;p28"/>
              <p:cNvSpPr/>
              <p:nvPr/>
            </p:nvSpPr>
            <p:spPr>
              <a:xfrm rot="666600">
                <a:off x="7351920" y="3570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0"/>
                      <a:pt x="0" y="301"/>
                      <a:pt x="38" y="568"/>
                    </a:cubicBezTo>
                    <a:cubicBezTo>
                      <a:pt x="83" y="790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5"/>
                    </a:cubicBezTo>
                    <a:cubicBezTo>
                      <a:pt x="863" y="897"/>
                      <a:pt x="1027" y="644"/>
                      <a:pt x="977" y="390"/>
                    </a:cubicBezTo>
                    <a:cubicBezTo>
                      <a:pt x="932" y="156"/>
                      <a:pt x="741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2" name="Google Shape;373;p28"/>
              <p:cNvSpPr/>
              <p:nvPr/>
            </p:nvSpPr>
            <p:spPr>
              <a:xfrm rot="666600">
                <a:off x="7047360" y="35683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3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61"/>
                      <a:pt x="0" y="302"/>
                      <a:pt x="51" y="568"/>
                    </a:cubicBezTo>
                    <a:cubicBezTo>
                      <a:pt x="97" y="797"/>
                      <a:pt x="298" y="954"/>
                      <a:pt x="533" y="954"/>
                    </a:cubicBezTo>
                    <a:cubicBezTo>
                      <a:pt x="558" y="954"/>
                      <a:pt x="583" y="952"/>
                      <a:pt x="609" y="948"/>
                    </a:cubicBezTo>
                    <a:cubicBezTo>
                      <a:pt x="862" y="897"/>
                      <a:pt x="1027" y="644"/>
                      <a:pt x="989" y="390"/>
                    </a:cubicBezTo>
                    <a:cubicBezTo>
                      <a:pt x="945" y="156"/>
                      <a:pt x="744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3" name="Google Shape;374;p28"/>
              <p:cNvSpPr/>
              <p:nvPr/>
            </p:nvSpPr>
            <p:spPr>
              <a:xfrm rot="666600">
                <a:off x="7199640" y="35694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6" y="61"/>
                      <a:pt x="1" y="301"/>
                      <a:pt x="51" y="568"/>
                    </a:cubicBezTo>
                    <a:cubicBezTo>
                      <a:pt x="96" y="790"/>
                      <a:pt x="287" y="945"/>
                      <a:pt x="505" y="945"/>
                    </a:cubicBezTo>
                    <a:cubicBezTo>
                      <a:pt x="535" y="945"/>
                      <a:pt x="566" y="942"/>
                      <a:pt x="597" y="935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4" name="Google Shape;375;p28"/>
              <p:cNvSpPr/>
              <p:nvPr/>
            </p:nvSpPr>
            <p:spPr>
              <a:xfrm rot="666600">
                <a:off x="6895440" y="35676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60"/>
                      <a:pt x="1" y="301"/>
                      <a:pt x="51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0" y="953"/>
                      <a:pt x="585" y="951"/>
                      <a:pt x="609" y="947"/>
                    </a:cubicBezTo>
                    <a:cubicBezTo>
                      <a:pt x="863" y="897"/>
                      <a:pt x="1040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5" name="Google Shape;376;p28"/>
              <p:cNvSpPr/>
              <p:nvPr/>
            </p:nvSpPr>
            <p:spPr>
              <a:xfrm rot="666600">
                <a:off x="6591960" y="35650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8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32" y="165"/>
                      <a:pt x="738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6" name="Google Shape;377;p28"/>
              <p:cNvSpPr/>
              <p:nvPr/>
            </p:nvSpPr>
            <p:spPr>
              <a:xfrm rot="666600">
                <a:off x="6744240" y="35661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39" y="567"/>
                    </a:cubicBezTo>
                    <a:cubicBezTo>
                      <a:pt x="84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7" y="947"/>
                    </a:cubicBezTo>
                    <a:cubicBezTo>
                      <a:pt x="863" y="897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7" name="Google Shape;378;p28"/>
              <p:cNvSpPr/>
              <p:nvPr/>
            </p:nvSpPr>
            <p:spPr>
              <a:xfrm rot="666600">
                <a:off x="6440760" y="34124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5" y="0"/>
                    </a:moveTo>
                    <a:cubicBezTo>
                      <a:pt x="480" y="0"/>
                      <a:pt x="456" y="2"/>
                      <a:pt x="432" y="6"/>
                    </a:cubicBezTo>
                    <a:cubicBezTo>
                      <a:pt x="165" y="56"/>
                      <a:pt x="0" y="310"/>
                      <a:pt x="51" y="564"/>
                    </a:cubicBezTo>
                    <a:cubicBezTo>
                      <a:pt x="96" y="798"/>
                      <a:pt x="287" y="953"/>
                      <a:pt x="513" y="953"/>
                    </a:cubicBezTo>
                    <a:cubicBezTo>
                      <a:pt x="545" y="953"/>
                      <a:pt x="577" y="950"/>
                      <a:pt x="609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42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8" name="Google Shape;379;p28"/>
              <p:cNvSpPr/>
              <p:nvPr/>
            </p:nvSpPr>
            <p:spPr>
              <a:xfrm rot="666600">
                <a:off x="6137280" y="34110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3" y="0"/>
                      <a:pt x="451" y="3"/>
                      <a:pt x="418" y="10"/>
                    </a:cubicBezTo>
                    <a:cubicBezTo>
                      <a:pt x="165" y="48"/>
                      <a:pt x="0" y="301"/>
                      <a:pt x="38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50" y="884"/>
                      <a:pt x="1027" y="644"/>
                      <a:pt x="976" y="377"/>
                    </a:cubicBezTo>
                    <a:cubicBezTo>
                      <a:pt x="932" y="155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9" name="Google Shape;380;p28"/>
              <p:cNvSpPr/>
              <p:nvPr/>
            </p:nvSpPr>
            <p:spPr>
              <a:xfrm rot="666600">
                <a:off x="6288480" y="341208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47"/>
                      <a:pt x="1" y="301"/>
                      <a:pt x="52" y="555"/>
                    </a:cubicBezTo>
                    <a:cubicBezTo>
                      <a:pt x="96" y="789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84"/>
                      <a:pt x="1041" y="643"/>
                      <a:pt x="990" y="377"/>
                    </a:cubicBezTo>
                    <a:cubicBezTo>
                      <a:pt x="945" y="154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0" name="Google Shape;381;p28"/>
              <p:cNvSpPr/>
              <p:nvPr/>
            </p:nvSpPr>
            <p:spPr>
              <a:xfrm rot="666600">
                <a:off x="5985360" y="34099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4" y="0"/>
                      <a:pt x="451" y="3"/>
                      <a:pt x="419" y="10"/>
                    </a:cubicBezTo>
                    <a:cubicBezTo>
                      <a:pt x="165" y="48"/>
                      <a:pt x="0" y="301"/>
                      <a:pt x="51" y="555"/>
                    </a:cubicBezTo>
                    <a:cubicBezTo>
                      <a:pt x="96" y="789"/>
                      <a:pt x="287" y="944"/>
                      <a:pt x="505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5"/>
                      <a:pt x="1028" y="644"/>
                      <a:pt x="977" y="377"/>
                    </a:cubicBezTo>
                    <a:cubicBezTo>
                      <a:pt x="932" y="155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1" name="Google Shape;382;p28"/>
              <p:cNvSpPr/>
              <p:nvPr/>
            </p:nvSpPr>
            <p:spPr>
              <a:xfrm rot="666600">
                <a:off x="5681160" y="34081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5"/>
                    </a:cubicBezTo>
                    <a:cubicBezTo>
                      <a:pt x="863" y="885"/>
                      <a:pt x="1040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2" name="Google Shape;383;p28"/>
              <p:cNvSpPr/>
              <p:nvPr/>
            </p:nvSpPr>
            <p:spPr>
              <a:xfrm rot="666600">
                <a:off x="5833080" y="34088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6" y="60"/>
                      <a:pt x="1" y="301"/>
                      <a:pt x="52" y="555"/>
                    </a:cubicBezTo>
                    <a:cubicBezTo>
                      <a:pt x="96" y="789"/>
                      <a:pt x="287" y="944"/>
                      <a:pt x="514" y="944"/>
                    </a:cubicBezTo>
                    <a:cubicBezTo>
                      <a:pt x="545" y="944"/>
                      <a:pt x="577" y="942"/>
                      <a:pt x="610" y="935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44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3" name="Google Shape;384;p28"/>
              <p:cNvSpPr/>
              <p:nvPr/>
            </p:nvSpPr>
            <p:spPr>
              <a:xfrm rot="666600">
                <a:off x="7353000" y="34182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49" y="3"/>
                      <a:pt x="419" y="9"/>
                    </a:cubicBezTo>
                    <a:cubicBezTo>
                      <a:pt x="165" y="60"/>
                      <a:pt x="0" y="313"/>
                      <a:pt x="38" y="567"/>
                    </a:cubicBezTo>
                    <a:cubicBezTo>
                      <a:pt x="83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50" y="897"/>
                      <a:pt x="1027" y="643"/>
                      <a:pt x="977" y="390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4" name="Google Shape;385;p28"/>
              <p:cNvSpPr/>
              <p:nvPr/>
            </p:nvSpPr>
            <p:spPr>
              <a:xfrm rot="666600">
                <a:off x="7048440" y="34160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0" y="3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6" y="792"/>
                      <a:pt x="289" y="956"/>
                      <a:pt x="518" y="956"/>
                    </a:cubicBezTo>
                    <a:cubicBezTo>
                      <a:pt x="547" y="956"/>
                      <a:pt x="578" y="954"/>
                      <a:pt x="609" y="948"/>
                    </a:cubicBezTo>
                    <a:cubicBezTo>
                      <a:pt x="862" y="897"/>
                      <a:pt x="1027" y="643"/>
                      <a:pt x="976" y="390"/>
                    </a:cubicBezTo>
                    <a:cubicBezTo>
                      <a:pt x="943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5" name="Google Shape;386;p28"/>
              <p:cNvSpPr/>
              <p:nvPr/>
            </p:nvSpPr>
            <p:spPr>
              <a:xfrm rot="666600">
                <a:off x="7200720" y="34171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3"/>
                      <a:pt x="419" y="9"/>
                    </a:cubicBezTo>
                    <a:cubicBezTo>
                      <a:pt x="165" y="60"/>
                      <a:pt x="1" y="314"/>
                      <a:pt x="51" y="567"/>
                    </a:cubicBezTo>
                    <a:cubicBezTo>
                      <a:pt x="96" y="791"/>
                      <a:pt x="290" y="956"/>
                      <a:pt x="509" y="956"/>
                    </a:cubicBezTo>
                    <a:cubicBezTo>
                      <a:pt x="538" y="956"/>
                      <a:pt x="567" y="953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6" name="Google Shape;387;p28"/>
              <p:cNvSpPr/>
              <p:nvPr/>
            </p:nvSpPr>
            <p:spPr>
              <a:xfrm rot="666600">
                <a:off x="6896520" y="341532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6" y="792"/>
                      <a:pt x="300" y="956"/>
                      <a:pt x="522" y="956"/>
                    </a:cubicBezTo>
                    <a:cubicBezTo>
                      <a:pt x="551" y="956"/>
                      <a:pt x="580" y="954"/>
                      <a:pt x="609" y="948"/>
                    </a:cubicBezTo>
                    <a:cubicBezTo>
                      <a:pt x="863" y="897"/>
                      <a:pt x="1040" y="643"/>
                      <a:pt x="990" y="390"/>
                    </a:cubicBezTo>
                    <a:cubicBezTo>
                      <a:pt x="945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7" name="Google Shape;388;p28"/>
              <p:cNvSpPr/>
              <p:nvPr/>
            </p:nvSpPr>
            <p:spPr>
              <a:xfrm rot="666600">
                <a:off x="6593040" y="3413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8" y="6"/>
                    </a:cubicBezTo>
                    <a:cubicBezTo>
                      <a:pt x="165" y="56"/>
                      <a:pt x="0" y="310"/>
                      <a:pt x="51" y="564"/>
                    </a:cubicBezTo>
                    <a:cubicBezTo>
                      <a:pt x="96" y="788"/>
                      <a:pt x="289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2" y="893"/>
                      <a:pt x="1027" y="652"/>
                      <a:pt x="976" y="386"/>
                    </a:cubicBezTo>
                    <a:cubicBezTo>
                      <a:pt x="931" y="157"/>
                      <a:pt x="72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8" name="Google Shape;389;p28"/>
              <p:cNvSpPr/>
              <p:nvPr/>
            </p:nvSpPr>
            <p:spPr>
              <a:xfrm rot="666600">
                <a:off x="6744960" y="34146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5" y="2"/>
                      <a:pt x="419" y="5"/>
                    </a:cubicBezTo>
                    <a:cubicBezTo>
                      <a:pt x="165" y="56"/>
                      <a:pt x="1" y="310"/>
                      <a:pt x="39" y="563"/>
                    </a:cubicBezTo>
                    <a:cubicBezTo>
                      <a:pt x="83" y="788"/>
                      <a:pt x="287" y="952"/>
                      <a:pt x="509" y="952"/>
                    </a:cubicBezTo>
                    <a:cubicBezTo>
                      <a:pt x="538" y="952"/>
                      <a:pt x="567" y="950"/>
                      <a:pt x="597" y="944"/>
                    </a:cubicBezTo>
                    <a:cubicBezTo>
                      <a:pt x="850" y="893"/>
                      <a:pt x="1028" y="639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9" name="Google Shape;390;p28"/>
              <p:cNvSpPr/>
              <p:nvPr/>
            </p:nvSpPr>
            <p:spPr>
              <a:xfrm rot="666600">
                <a:off x="6441840" y="32608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61"/>
                      <a:pt x="0" y="301"/>
                      <a:pt x="51" y="555"/>
                    </a:cubicBezTo>
                    <a:cubicBezTo>
                      <a:pt x="96" y="789"/>
                      <a:pt x="287" y="945"/>
                      <a:pt x="513" y="945"/>
                    </a:cubicBezTo>
                    <a:cubicBezTo>
                      <a:pt x="545" y="945"/>
                      <a:pt x="577" y="942"/>
                      <a:pt x="609" y="935"/>
                    </a:cubicBezTo>
                    <a:cubicBezTo>
                      <a:pt x="863" y="885"/>
                      <a:pt x="1027" y="644"/>
                      <a:pt x="977" y="390"/>
                    </a:cubicBezTo>
                    <a:cubicBezTo>
                      <a:pt x="943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0" name="Google Shape;391;p28"/>
              <p:cNvSpPr/>
              <p:nvPr/>
            </p:nvSpPr>
            <p:spPr>
              <a:xfrm rot="666600">
                <a:off x="6138360" y="3258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6" y="61"/>
                      <a:pt x="1" y="302"/>
                      <a:pt x="39" y="568"/>
                    </a:cubicBezTo>
                    <a:cubicBezTo>
                      <a:pt x="83" y="791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7" y="936"/>
                    </a:cubicBezTo>
                    <a:cubicBezTo>
                      <a:pt x="850" y="898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1" name="Google Shape;392;p28"/>
              <p:cNvSpPr/>
              <p:nvPr/>
            </p:nvSpPr>
            <p:spPr>
              <a:xfrm rot="666600">
                <a:off x="6289560" y="32598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61"/>
                      <a:pt x="1" y="302"/>
                      <a:pt x="52" y="568"/>
                    </a:cubicBezTo>
                    <a:cubicBezTo>
                      <a:pt x="96" y="790"/>
                      <a:pt x="297" y="945"/>
                      <a:pt x="517" y="945"/>
                    </a:cubicBezTo>
                    <a:cubicBezTo>
                      <a:pt x="548" y="945"/>
                      <a:pt x="579" y="942"/>
                      <a:pt x="609" y="936"/>
                    </a:cubicBezTo>
                    <a:cubicBezTo>
                      <a:pt x="863" y="885"/>
                      <a:pt x="1028" y="644"/>
                      <a:pt x="990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2" name="Google Shape;393;p28"/>
              <p:cNvSpPr/>
              <p:nvPr/>
            </p:nvSpPr>
            <p:spPr>
              <a:xfrm rot="666600">
                <a:off x="5986440" y="3257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1"/>
                      <a:pt x="0" y="302"/>
                      <a:pt x="51" y="568"/>
                    </a:cubicBezTo>
                    <a:cubicBezTo>
                      <a:pt x="84" y="791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6"/>
                    </a:cubicBezTo>
                    <a:cubicBezTo>
                      <a:pt x="863" y="898"/>
                      <a:pt x="1027" y="644"/>
                      <a:pt x="977" y="390"/>
                    </a:cubicBezTo>
                    <a:cubicBezTo>
                      <a:pt x="932" y="157"/>
                      <a:pt x="741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3" name="Google Shape;394;p28"/>
              <p:cNvSpPr/>
              <p:nvPr/>
            </p:nvSpPr>
            <p:spPr>
              <a:xfrm rot="666600">
                <a:off x="5682240" y="325584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3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7" y="796"/>
                      <a:pt x="308" y="953"/>
                      <a:pt x="536" y="953"/>
                    </a:cubicBezTo>
                    <a:cubicBezTo>
                      <a:pt x="560" y="953"/>
                      <a:pt x="584" y="951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4" name="Google Shape;395;p28"/>
              <p:cNvSpPr/>
              <p:nvPr/>
            </p:nvSpPr>
            <p:spPr>
              <a:xfrm rot="666600">
                <a:off x="5834160" y="32565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6" y="61"/>
                      <a:pt x="1" y="302"/>
                      <a:pt x="52" y="568"/>
                    </a:cubicBezTo>
                    <a:cubicBezTo>
                      <a:pt x="97" y="797"/>
                      <a:pt x="298" y="954"/>
                      <a:pt x="533" y="954"/>
                    </a:cubicBezTo>
                    <a:cubicBezTo>
                      <a:pt x="558" y="954"/>
                      <a:pt x="584" y="952"/>
                      <a:pt x="609" y="948"/>
                    </a:cubicBezTo>
                    <a:cubicBezTo>
                      <a:pt x="863" y="898"/>
                      <a:pt x="1028" y="644"/>
                      <a:pt x="977" y="391"/>
                    </a:cubicBezTo>
                    <a:cubicBezTo>
                      <a:pt x="944" y="157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5" name="Google Shape;396;p28"/>
              <p:cNvSpPr/>
              <p:nvPr/>
            </p:nvSpPr>
            <p:spPr>
              <a:xfrm rot="666600">
                <a:off x="7353720" y="32662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2" y="0"/>
                    </a:moveTo>
                    <a:cubicBezTo>
                      <a:pt x="467" y="0"/>
                      <a:pt x="443" y="2"/>
                      <a:pt x="419" y="6"/>
                    </a:cubicBezTo>
                    <a:cubicBezTo>
                      <a:pt x="165" y="56"/>
                      <a:pt x="0" y="310"/>
                      <a:pt x="38" y="564"/>
                    </a:cubicBezTo>
                    <a:cubicBezTo>
                      <a:pt x="83" y="788"/>
                      <a:pt x="287" y="953"/>
                      <a:pt x="508" y="953"/>
                    </a:cubicBezTo>
                    <a:cubicBezTo>
                      <a:pt x="537" y="953"/>
                      <a:pt x="567" y="950"/>
                      <a:pt x="596" y="944"/>
                    </a:cubicBezTo>
                    <a:cubicBezTo>
                      <a:pt x="850" y="893"/>
                      <a:pt x="1027" y="640"/>
                      <a:pt x="976" y="386"/>
                    </a:cubicBezTo>
                    <a:cubicBezTo>
                      <a:pt x="931" y="157"/>
                      <a:pt x="719" y="0"/>
                      <a:pt x="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6" name="Google Shape;397;p28"/>
              <p:cNvSpPr/>
              <p:nvPr/>
            </p:nvSpPr>
            <p:spPr>
              <a:xfrm rot="666600">
                <a:off x="7049520" y="32641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4">
                    <a:moveTo>
                      <a:pt x="505" y="0"/>
                    </a:moveTo>
                    <a:cubicBezTo>
                      <a:pt x="481" y="0"/>
                      <a:pt x="457" y="2"/>
                      <a:pt x="432" y="6"/>
                    </a:cubicBezTo>
                    <a:cubicBezTo>
                      <a:pt x="166" y="56"/>
                      <a:pt x="1" y="310"/>
                      <a:pt x="52" y="564"/>
                    </a:cubicBezTo>
                    <a:cubicBezTo>
                      <a:pt x="96" y="798"/>
                      <a:pt x="288" y="953"/>
                      <a:pt x="514" y="953"/>
                    </a:cubicBezTo>
                    <a:cubicBezTo>
                      <a:pt x="545" y="953"/>
                      <a:pt x="577" y="950"/>
                      <a:pt x="610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43" y="157"/>
                      <a:pt x="733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7" name="Google Shape;398;p28"/>
              <p:cNvSpPr/>
              <p:nvPr/>
            </p:nvSpPr>
            <p:spPr>
              <a:xfrm rot="666600">
                <a:off x="7201800" y="32652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5" y="2"/>
                      <a:pt x="419" y="6"/>
                    </a:cubicBezTo>
                    <a:cubicBezTo>
                      <a:pt x="165" y="56"/>
                      <a:pt x="1" y="310"/>
                      <a:pt x="51" y="564"/>
                    </a:cubicBezTo>
                    <a:cubicBezTo>
                      <a:pt x="85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8" name="Google Shape;399;p28"/>
              <p:cNvSpPr/>
              <p:nvPr/>
            </p:nvSpPr>
            <p:spPr>
              <a:xfrm rot="666600">
                <a:off x="6897240" y="32641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6" y="789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84"/>
                      <a:pt x="1040" y="644"/>
                      <a:pt x="989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9" name="Google Shape;400;p28"/>
              <p:cNvSpPr/>
              <p:nvPr/>
            </p:nvSpPr>
            <p:spPr>
              <a:xfrm rot="666600">
                <a:off x="6593760" y="32619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6" y="60"/>
                      <a:pt x="1" y="301"/>
                      <a:pt x="52" y="555"/>
                    </a:cubicBezTo>
                    <a:cubicBezTo>
                      <a:pt x="85" y="789"/>
                      <a:pt x="285" y="945"/>
                      <a:pt x="505" y="945"/>
                    </a:cubicBezTo>
                    <a:cubicBezTo>
                      <a:pt x="535" y="945"/>
                      <a:pt x="566" y="942"/>
                      <a:pt x="597" y="935"/>
                    </a:cubicBezTo>
                    <a:cubicBezTo>
                      <a:pt x="863" y="885"/>
                      <a:pt x="1028" y="644"/>
                      <a:pt x="977" y="377"/>
                    </a:cubicBezTo>
                    <a:cubicBezTo>
                      <a:pt x="933" y="155"/>
                      <a:pt x="742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0" name="Google Shape;401;p28"/>
              <p:cNvSpPr/>
              <p:nvPr/>
            </p:nvSpPr>
            <p:spPr>
              <a:xfrm rot="666600">
                <a:off x="6746040" y="32630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1" y="0"/>
                    </a:moveTo>
                    <a:cubicBezTo>
                      <a:pt x="481" y="0"/>
                      <a:pt x="450" y="3"/>
                      <a:pt x="419" y="10"/>
                    </a:cubicBezTo>
                    <a:cubicBezTo>
                      <a:pt x="165" y="48"/>
                      <a:pt x="0" y="301"/>
                      <a:pt x="39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50" y="885"/>
                      <a:pt x="1028" y="644"/>
                      <a:pt x="977" y="377"/>
                    </a:cubicBezTo>
                    <a:cubicBezTo>
                      <a:pt x="932" y="155"/>
                      <a:pt x="731" y="0"/>
                      <a:pt x="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1" name="Google Shape;402;p28"/>
              <p:cNvSpPr/>
              <p:nvPr/>
            </p:nvSpPr>
            <p:spPr>
              <a:xfrm rot="666600">
                <a:off x="6442920" y="31086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65" y="60"/>
                      <a:pt x="0" y="301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43" y="156"/>
                      <a:pt x="743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2" name="Google Shape;403;p28"/>
              <p:cNvSpPr/>
              <p:nvPr/>
            </p:nvSpPr>
            <p:spPr>
              <a:xfrm rot="666600">
                <a:off x="6138720" y="31068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19" y="1"/>
                    </a:moveTo>
                    <a:cubicBezTo>
                      <a:pt x="490" y="1"/>
                      <a:pt x="461" y="4"/>
                      <a:pt x="431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7" y="797"/>
                      <a:pt x="308" y="953"/>
                      <a:pt x="536" y="953"/>
                    </a:cubicBezTo>
                    <a:cubicBezTo>
                      <a:pt x="560" y="953"/>
                      <a:pt x="584" y="951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3" name="Google Shape;404;p28"/>
              <p:cNvSpPr/>
              <p:nvPr/>
            </p:nvSpPr>
            <p:spPr>
              <a:xfrm rot="666600">
                <a:off x="6290640" y="3107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78" y="60"/>
                      <a:pt x="1" y="301"/>
                      <a:pt x="51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0" y="953"/>
                      <a:pt x="585" y="951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4" name="Google Shape;405;p28"/>
              <p:cNvSpPr/>
              <p:nvPr/>
            </p:nvSpPr>
            <p:spPr>
              <a:xfrm rot="666600">
                <a:off x="5987520" y="31057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49" y="4"/>
                      <a:pt x="419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85" y="792"/>
                      <a:pt x="287" y="957"/>
                      <a:pt x="509" y="957"/>
                    </a:cubicBezTo>
                    <a:cubicBezTo>
                      <a:pt x="538" y="957"/>
                      <a:pt x="567" y="954"/>
                      <a:pt x="596" y="948"/>
                    </a:cubicBezTo>
                    <a:cubicBezTo>
                      <a:pt x="863" y="897"/>
                      <a:pt x="1027" y="644"/>
                      <a:pt x="977" y="390"/>
                    </a:cubicBezTo>
                    <a:cubicBezTo>
                      <a:pt x="932" y="166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5" name="Google Shape;406;p28"/>
              <p:cNvSpPr/>
              <p:nvPr/>
            </p:nvSpPr>
            <p:spPr>
              <a:xfrm rot="666600">
                <a:off x="5683320" y="31035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1" y="10"/>
                    </a:cubicBezTo>
                    <a:cubicBezTo>
                      <a:pt x="178" y="60"/>
                      <a:pt x="0" y="314"/>
                      <a:pt x="51" y="568"/>
                    </a:cubicBezTo>
                    <a:cubicBezTo>
                      <a:pt x="96" y="792"/>
                      <a:pt x="299" y="957"/>
                      <a:pt x="521" y="957"/>
                    </a:cubicBezTo>
                    <a:cubicBezTo>
                      <a:pt x="550" y="957"/>
                      <a:pt x="579" y="954"/>
                      <a:pt x="609" y="948"/>
                    </a:cubicBezTo>
                    <a:cubicBezTo>
                      <a:pt x="862" y="897"/>
                      <a:pt x="1027" y="644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6" name="Google Shape;407;p28"/>
              <p:cNvSpPr/>
              <p:nvPr/>
            </p:nvSpPr>
            <p:spPr>
              <a:xfrm rot="666600">
                <a:off x="5835240" y="31046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10"/>
                    </a:cubicBezTo>
                    <a:cubicBezTo>
                      <a:pt x="166" y="60"/>
                      <a:pt x="1" y="314"/>
                      <a:pt x="51" y="568"/>
                    </a:cubicBezTo>
                    <a:cubicBezTo>
                      <a:pt x="96" y="792"/>
                      <a:pt x="290" y="957"/>
                      <a:pt x="518" y="957"/>
                    </a:cubicBezTo>
                    <a:cubicBezTo>
                      <a:pt x="548" y="957"/>
                      <a:pt x="579" y="954"/>
                      <a:pt x="609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43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7" name="Google Shape;408;p28"/>
              <p:cNvSpPr/>
              <p:nvPr/>
            </p:nvSpPr>
            <p:spPr>
              <a:xfrm rot="666600">
                <a:off x="7354080" y="311508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5"/>
                    </a:cubicBezTo>
                    <a:cubicBezTo>
                      <a:pt x="863" y="885"/>
                      <a:pt x="1040" y="644"/>
                      <a:pt x="989" y="377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8" name="Google Shape;409;p28"/>
              <p:cNvSpPr/>
              <p:nvPr/>
            </p:nvSpPr>
            <p:spPr>
              <a:xfrm rot="666600">
                <a:off x="7050600" y="31125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6" y="61"/>
                      <a:pt x="1" y="302"/>
                      <a:pt x="52" y="555"/>
                    </a:cubicBezTo>
                    <a:cubicBezTo>
                      <a:pt x="96" y="789"/>
                      <a:pt x="287" y="945"/>
                      <a:pt x="514" y="945"/>
                    </a:cubicBezTo>
                    <a:cubicBezTo>
                      <a:pt x="545" y="945"/>
                      <a:pt x="577" y="942"/>
                      <a:pt x="610" y="936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33" y="156"/>
                      <a:pt x="741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9" name="Google Shape;410;p28"/>
              <p:cNvSpPr/>
              <p:nvPr/>
            </p:nvSpPr>
            <p:spPr>
              <a:xfrm rot="666600">
                <a:off x="7202520" y="3113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61"/>
                      <a:pt x="0" y="301"/>
                      <a:pt x="51" y="555"/>
                    </a:cubicBezTo>
                    <a:cubicBezTo>
                      <a:pt x="85" y="789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6" y="935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0" name="Google Shape;411;p28"/>
              <p:cNvSpPr/>
              <p:nvPr/>
            </p:nvSpPr>
            <p:spPr>
              <a:xfrm rot="666600">
                <a:off x="6898320" y="3111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1"/>
                      <a:pt x="0" y="302"/>
                      <a:pt x="51" y="568"/>
                    </a:cubicBezTo>
                    <a:cubicBezTo>
                      <a:pt x="96" y="791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6"/>
                    </a:cubicBezTo>
                    <a:cubicBezTo>
                      <a:pt x="863" y="898"/>
                      <a:pt x="1027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1" name="Google Shape;412;p28"/>
              <p:cNvSpPr/>
              <p:nvPr/>
            </p:nvSpPr>
            <p:spPr>
              <a:xfrm rot="666600">
                <a:off x="6595200" y="310968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15" y="0"/>
                    </a:moveTo>
                    <a:cubicBezTo>
                      <a:pt x="484" y="0"/>
                      <a:pt x="452" y="3"/>
                      <a:pt x="419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85" y="790"/>
                      <a:pt x="285" y="944"/>
                      <a:pt x="504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3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2" name="Google Shape;413;p28"/>
              <p:cNvSpPr/>
              <p:nvPr/>
            </p:nvSpPr>
            <p:spPr>
              <a:xfrm rot="666600">
                <a:off x="6746400" y="31107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61"/>
                      <a:pt x="1" y="302"/>
                      <a:pt x="51" y="568"/>
                    </a:cubicBezTo>
                    <a:cubicBezTo>
                      <a:pt x="96" y="791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6"/>
                    </a:cubicBezTo>
                    <a:cubicBezTo>
                      <a:pt x="863" y="898"/>
                      <a:pt x="1041" y="644"/>
                      <a:pt x="990" y="390"/>
                    </a:cubicBezTo>
                    <a:cubicBezTo>
                      <a:pt x="945" y="157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3" name="Google Shape;414;p28"/>
              <p:cNvSpPr/>
              <p:nvPr/>
            </p:nvSpPr>
            <p:spPr>
              <a:xfrm rot="666600">
                <a:off x="6444000" y="29566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8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59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2" y="896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4" name="Google Shape;415;p28"/>
              <p:cNvSpPr/>
              <p:nvPr/>
            </p:nvSpPr>
            <p:spPr>
              <a:xfrm rot="666600">
                <a:off x="6139800" y="29548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6">
                    <a:moveTo>
                      <a:pt x="519" y="0"/>
                    </a:moveTo>
                    <a:cubicBezTo>
                      <a:pt x="490" y="0"/>
                      <a:pt x="460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79" y="953"/>
                      <a:pt x="609" y="947"/>
                    </a:cubicBezTo>
                    <a:cubicBezTo>
                      <a:pt x="862" y="896"/>
                      <a:pt x="1040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5" name="Google Shape;416;p28"/>
              <p:cNvSpPr/>
              <p:nvPr/>
            </p:nvSpPr>
            <p:spPr>
              <a:xfrm rot="666600">
                <a:off x="6291720" y="29556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59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6"/>
                      <a:pt x="1028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6" name="Google Shape;417;p28"/>
              <p:cNvSpPr/>
              <p:nvPr/>
            </p:nvSpPr>
            <p:spPr>
              <a:xfrm rot="666600">
                <a:off x="5988600" y="295380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9" y="6"/>
                    </a:cubicBezTo>
                    <a:cubicBezTo>
                      <a:pt x="165" y="57"/>
                      <a:pt x="0" y="310"/>
                      <a:pt x="51" y="564"/>
                    </a:cubicBezTo>
                    <a:cubicBezTo>
                      <a:pt x="85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6" y="944"/>
                    </a:cubicBezTo>
                    <a:cubicBezTo>
                      <a:pt x="862" y="894"/>
                      <a:pt x="1027" y="640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7" name="Google Shape;418;p28"/>
              <p:cNvSpPr/>
              <p:nvPr/>
            </p:nvSpPr>
            <p:spPr>
              <a:xfrm rot="666600">
                <a:off x="5684040" y="29523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48"/>
                      <a:pt x="0" y="301"/>
                      <a:pt x="51" y="555"/>
                    </a:cubicBezTo>
                    <a:cubicBezTo>
                      <a:pt x="95" y="789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5"/>
                    </a:cubicBezTo>
                    <a:cubicBezTo>
                      <a:pt x="862" y="885"/>
                      <a:pt x="1027" y="644"/>
                      <a:pt x="989" y="378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8" name="Google Shape;419;p28"/>
              <p:cNvSpPr/>
              <p:nvPr/>
            </p:nvSpPr>
            <p:spPr>
              <a:xfrm rot="666600">
                <a:off x="5836320" y="29527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5" y="1"/>
                    </a:moveTo>
                    <a:cubicBezTo>
                      <a:pt x="480" y="1"/>
                      <a:pt x="456" y="2"/>
                      <a:pt x="432" y="6"/>
                    </a:cubicBezTo>
                    <a:cubicBezTo>
                      <a:pt x="165" y="57"/>
                      <a:pt x="1" y="310"/>
                      <a:pt x="51" y="564"/>
                    </a:cubicBezTo>
                    <a:cubicBezTo>
                      <a:pt x="96" y="788"/>
                      <a:pt x="290" y="953"/>
                      <a:pt x="518" y="953"/>
                    </a:cubicBezTo>
                    <a:cubicBezTo>
                      <a:pt x="548" y="953"/>
                      <a:pt x="578" y="950"/>
                      <a:pt x="609" y="944"/>
                    </a:cubicBezTo>
                    <a:cubicBezTo>
                      <a:pt x="863" y="894"/>
                      <a:pt x="1028" y="653"/>
                      <a:pt x="977" y="386"/>
                    </a:cubicBezTo>
                    <a:cubicBezTo>
                      <a:pt x="931" y="157"/>
                      <a:pt x="730" y="1"/>
                      <a:pt x="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9" name="Google Shape;420;p28"/>
              <p:cNvSpPr/>
              <p:nvPr/>
            </p:nvSpPr>
            <p:spPr>
              <a:xfrm rot="666600">
                <a:off x="7355160" y="2962800"/>
                <a:ext cx="74520" cy="6732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40" h="944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5" y="790"/>
                      <a:pt x="296" y="944"/>
                      <a:pt x="516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0" name="Google Shape;421;p28"/>
              <p:cNvSpPr/>
              <p:nvPr/>
            </p:nvSpPr>
            <p:spPr>
              <a:xfrm rot="666600">
                <a:off x="7051680" y="29606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24" y="0"/>
                    </a:moveTo>
                    <a:cubicBezTo>
                      <a:pt x="493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4" y="951"/>
                      <a:pt x="609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3" y="156"/>
                      <a:pt x="741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1" name="Google Shape;422;p28"/>
              <p:cNvSpPr/>
              <p:nvPr/>
            </p:nvSpPr>
            <p:spPr>
              <a:xfrm rot="666600">
                <a:off x="7203600" y="2961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9" y="9"/>
                    </a:cubicBezTo>
                    <a:cubicBezTo>
                      <a:pt x="165" y="60"/>
                      <a:pt x="0" y="301"/>
                      <a:pt x="38" y="567"/>
                    </a:cubicBezTo>
                    <a:cubicBezTo>
                      <a:pt x="83" y="790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2" name="Google Shape;423;p28"/>
              <p:cNvSpPr/>
              <p:nvPr/>
            </p:nvSpPr>
            <p:spPr>
              <a:xfrm rot="666600">
                <a:off x="6899400" y="29595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9" y="1"/>
                    </a:moveTo>
                    <a:cubicBezTo>
                      <a:pt x="490" y="1"/>
                      <a:pt x="461" y="4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7" y="797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8"/>
                    </a:cubicBezTo>
                    <a:cubicBezTo>
                      <a:pt x="862" y="897"/>
                      <a:pt x="1027" y="643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3" name="Google Shape;424;p28"/>
              <p:cNvSpPr/>
              <p:nvPr/>
            </p:nvSpPr>
            <p:spPr>
              <a:xfrm rot="666600">
                <a:off x="6595920" y="29577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4"/>
                      <a:pt x="419" y="10"/>
                    </a:cubicBezTo>
                    <a:cubicBezTo>
                      <a:pt x="166" y="60"/>
                      <a:pt x="1" y="314"/>
                      <a:pt x="39" y="568"/>
                    </a:cubicBezTo>
                    <a:cubicBezTo>
                      <a:pt x="84" y="792"/>
                      <a:pt x="287" y="957"/>
                      <a:pt x="509" y="957"/>
                    </a:cubicBezTo>
                    <a:cubicBezTo>
                      <a:pt x="538" y="957"/>
                      <a:pt x="567" y="954"/>
                      <a:pt x="597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2" y="166"/>
                      <a:pt x="739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4" name="Google Shape;425;p28"/>
              <p:cNvSpPr/>
              <p:nvPr/>
            </p:nvSpPr>
            <p:spPr>
              <a:xfrm rot="666600">
                <a:off x="6747480" y="295884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10"/>
                    </a:cubicBezTo>
                    <a:cubicBezTo>
                      <a:pt x="178" y="60"/>
                      <a:pt x="1" y="314"/>
                      <a:pt x="51" y="567"/>
                    </a:cubicBezTo>
                    <a:cubicBezTo>
                      <a:pt x="96" y="792"/>
                      <a:pt x="300" y="957"/>
                      <a:pt x="522" y="957"/>
                    </a:cubicBezTo>
                    <a:cubicBezTo>
                      <a:pt x="551" y="957"/>
                      <a:pt x="580" y="954"/>
                      <a:pt x="609" y="948"/>
                    </a:cubicBezTo>
                    <a:cubicBezTo>
                      <a:pt x="863" y="897"/>
                      <a:pt x="1040" y="644"/>
                      <a:pt x="990" y="390"/>
                    </a:cubicBezTo>
                    <a:cubicBezTo>
                      <a:pt x="945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5" name="Google Shape;426;p28"/>
              <p:cNvSpPr/>
              <p:nvPr/>
            </p:nvSpPr>
            <p:spPr>
              <a:xfrm rot="666600">
                <a:off x="6445080" y="28047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04" y="1"/>
                    </a:moveTo>
                    <a:cubicBezTo>
                      <a:pt x="480" y="1"/>
                      <a:pt x="456" y="2"/>
                      <a:pt x="431" y="6"/>
                    </a:cubicBezTo>
                    <a:cubicBezTo>
                      <a:pt x="165" y="57"/>
                      <a:pt x="0" y="310"/>
                      <a:pt x="51" y="564"/>
                    </a:cubicBezTo>
                    <a:cubicBezTo>
                      <a:pt x="95" y="798"/>
                      <a:pt x="287" y="954"/>
                      <a:pt x="504" y="954"/>
                    </a:cubicBezTo>
                    <a:cubicBezTo>
                      <a:pt x="535" y="954"/>
                      <a:pt x="565" y="951"/>
                      <a:pt x="596" y="944"/>
                    </a:cubicBezTo>
                    <a:cubicBezTo>
                      <a:pt x="862" y="894"/>
                      <a:pt x="1027" y="653"/>
                      <a:pt x="976" y="387"/>
                    </a:cubicBezTo>
                    <a:cubicBezTo>
                      <a:pt x="931" y="157"/>
                      <a:pt x="730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6" name="Google Shape;427;p28"/>
              <p:cNvSpPr/>
              <p:nvPr/>
            </p:nvSpPr>
            <p:spPr>
              <a:xfrm rot="666600">
                <a:off x="6140520" y="28033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5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78" y="48"/>
                      <a:pt x="1" y="302"/>
                      <a:pt x="52" y="555"/>
                    </a:cubicBezTo>
                    <a:cubicBezTo>
                      <a:pt x="96" y="789"/>
                      <a:pt x="297" y="945"/>
                      <a:pt x="518" y="945"/>
                    </a:cubicBezTo>
                    <a:cubicBezTo>
                      <a:pt x="548" y="945"/>
                      <a:pt x="579" y="942"/>
                      <a:pt x="610" y="936"/>
                    </a:cubicBezTo>
                    <a:cubicBezTo>
                      <a:pt x="863" y="885"/>
                      <a:pt x="1041" y="644"/>
                      <a:pt x="990" y="378"/>
                    </a:cubicBezTo>
                    <a:cubicBezTo>
                      <a:pt x="946" y="155"/>
                      <a:pt x="745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7" name="Google Shape;428;p28"/>
              <p:cNvSpPr/>
              <p:nvPr/>
            </p:nvSpPr>
            <p:spPr>
              <a:xfrm rot="666600">
                <a:off x="6292800" y="28040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4"/>
                      <a:pt x="432" y="10"/>
                    </a:cubicBezTo>
                    <a:cubicBezTo>
                      <a:pt x="165" y="48"/>
                      <a:pt x="1" y="302"/>
                      <a:pt x="51" y="555"/>
                    </a:cubicBezTo>
                    <a:cubicBezTo>
                      <a:pt x="96" y="789"/>
                      <a:pt x="287" y="945"/>
                      <a:pt x="514" y="945"/>
                    </a:cubicBezTo>
                    <a:cubicBezTo>
                      <a:pt x="545" y="945"/>
                      <a:pt x="577" y="942"/>
                      <a:pt x="609" y="936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44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8" name="Google Shape;429;p28"/>
              <p:cNvSpPr/>
              <p:nvPr/>
            </p:nvSpPr>
            <p:spPr>
              <a:xfrm rot="666600">
                <a:off x="5989320" y="28022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3" y="1"/>
                      <a:pt x="451" y="4"/>
                      <a:pt x="419" y="10"/>
                    </a:cubicBezTo>
                    <a:cubicBezTo>
                      <a:pt x="165" y="48"/>
                      <a:pt x="0" y="302"/>
                      <a:pt x="38" y="555"/>
                    </a:cubicBezTo>
                    <a:cubicBezTo>
                      <a:pt x="83" y="789"/>
                      <a:pt x="284" y="945"/>
                      <a:pt x="504" y="945"/>
                    </a:cubicBezTo>
                    <a:cubicBezTo>
                      <a:pt x="534" y="945"/>
                      <a:pt x="565" y="942"/>
                      <a:pt x="596" y="936"/>
                    </a:cubicBezTo>
                    <a:cubicBezTo>
                      <a:pt x="862" y="885"/>
                      <a:pt x="1027" y="644"/>
                      <a:pt x="976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99" name="Google Shape;430;p28"/>
              <p:cNvSpPr/>
              <p:nvPr/>
            </p:nvSpPr>
            <p:spPr>
              <a:xfrm rot="666600">
                <a:off x="5685120" y="2800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96" y="790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84"/>
                      <a:pt x="1028" y="643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0" name="Google Shape;431;p28"/>
              <p:cNvSpPr/>
              <p:nvPr/>
            </p:nvSpPr>
            <p:spPr>
              <a:xfrm rot="666600">
                <a:off x="5837400" y="280116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23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65" y="60"/>
                      <a:pt x="1" y="301"/>
                      <a:pt x="51" y="554"/>
                    </a:cubicBezTo>
                    <a:cubicBezTo>
                      <a:pt x="96" y="788"/>
                      <a:pt x="287" y="944"/>
                      <a:pt x="505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32" y="156"/>
                      <a:pt x="741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1" name="Google Shape;432;p28"/>
              <p:cNvSpPr/>
              <p:nvPr/>
            </p:nvSpPr>
            <p:spPr>
              <a:xfrm rot="666600">
                <a:off x="7355880" y="28108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7">
                    <a:moveTo>
                      <a:pt x="519" y="1"/>
                    </a:moveTo>
                    <a:cubicBezTo>
                      <a:pt x="490" y="1"/>
                      <a:pt x="461" y="4"/>
                      <a:pt x="431" y="10"/>
                    </a:cubicBezTo>
                    <a:cubicBezTo>
                      <a:pt x="178" y="60"/>
                      <a:pt x="0" y="314"/>
                      <a:pt x="51" y="568"/>
                    </a:cubicBezTo>
                    <a:cubicBezTo>
                      <a:pt x="96" y="792"/>
                      <a:pt x="299" y="957"/>
                      <a:pt x="521" y="957"/>
                    </a:cubicBezTo>
                    <a:cubicBezTo>
                      <a:pt x="550" y="957"/>
                      <a:pt x="579" y="954"/>
                      <a:pt x="609" y="948"/>
                    </a:cubicBezTo>
                    <a:cubicBezTo>
                      <a:pt x="862" y="897"/>
                      <a:pt x="1040" y="644"/>
                      <a:pt x="989" y="390"/>
                    </a:cubicBezTo>
                    <a:cubicBezTo>
                      <a:pt x="944" y="166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2" name="Google Shape;433;p28"/>
              <p:cNvSpPr/>
              <p:nvPr/>
            </p:nvSpPr>
            <p:spPr>
              <a:xfrm rot="666600">
                <a:off x="7052760" y="28087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0" y="956"/>
                    </a:cubicBezTo>
                    <a:cubicBezTo>
                      <a:pt x="538" y="956"/>
                      <a:pt x="567" y="953"/>
                      <a:pt x="597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3" name="Google Shape;434;p28"/>
              <p:cNvSpPr/>
              <p:nvPr/>
            </p:nvSpPr>
            <p:spPr>
              <a:xfrm rot="666600">
                <a:off x="7204680" y="28098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0" y="0"/>
                    </a:moveTo>
                    <a:cubicBezTo>
                      <a:pt x="480" y="0"/>
                      <a:pt x="449" y="3"/>
                      <a:pt x="419" y="9"/>
                    </a:cubicBezTo>
                    <a:cubicBezTo>
                      <a:pt x="165" y="59"/>
                      <a:pt x="0" y="313"/>
                      <a:pt x="38" y="567"/>
                    </a:cubicBezTo>
                    <a:cubicBezTo>
                      <a:pt x="83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3" y="896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4" name="Google Shape;435;p28"/>
              <p:cNvSpPr/>
              <p:nvPr/>
            </p:nvSpPr>
            <p:spPr>
              <a:xfrm rot="666600">
                <a:off x="6900480" y="28076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96" y="791"/>
                      <a:pt x="289" y="956"/>
                      <a:pt x="518" y="956"/>
                    </a:cubicBezTo>
                    <a:cubicBezTo>
                      <a:pt x="548" y="956"/>
                      <a:pt x="578" y="953"/>
                      <a:pt x="609" y="947"/>
                    </a:cubicBezTo>
                    <a:cubicBezTo>
                      <a:pt x="862" y="896"/>
                      <a:pt x="1027" y="643"/>
                      <a:pt x="976" y="389"/>
                    </a:cubicBezTo>
                    <a:cubicBezTo>
                      <a:pt x="943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5" name="Google Shape;436;p28"/>
              <p:cNvSpPr/>
              <p:nvPr/>
            </p:nvSpPr>
            <p:spPr>
              <a:xfrm rot="666600">
                <a:off x="6597000" y="28058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1"/>
                    </a:moveTo>
                    <a:cubicBezTo>
                      <a:pt x="470" y="1"/>
                      <a:pt x="445" y="2"/>
                      <a:pt x="419" y="6"/>
                    </a:cubicBezTo>
                    <a:cubicBezTo>
                      <a:pt x="166" y="57"/>
                      <a:pt x="1" y="310"/>
                      <a:pt x="39" y="564"/>
                    </a:cubicBezTo>
                    <a:cubicBezTo>
                      <a:pt x="84" y="788"/>
                      <a:pt x="287" y="953"/>
                      <a:pt x="509" y="953"/>
                    </a:cubicBezTo>
                    <a:cubicBezTo>
                      <a:pt x="538" y="953"/>
                      <a:pt x="567" y="950"/>
                      <a:pt x="597" y="944"/>
                    </a:cubicBezTo>
                    <a:cubicBezTo>
                      <a:pt x="863" y="894"/>
                      <a:pt x="1028" y="653"/>
                      <a:pt x="977" y="386"/>
                    </a:cubicBezTo>
                    <a:cubicBezTo>
                      <a:pt x="931" y="157"/>
                      <a:pt x="73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6" name="Google Shape;437;p28"/>
              <p:cNvSpPr/>
              <p:nvPr/>
            </p:nvSpPr>
            <p:spPr>
              <a:xfrm rot="666600">
                <a:off x="6748200" y="280692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05" y="1"/>
                    </a:moveTo>
                    <a:cubicBezTo>
                      <a:pt x="481" y="1"/>
                      <a:pt x="456" y="2"/>
                      <a:pt x="432" y="6"/>
                    </a:cubicBezTo>
                    <a:cubicBezTo>
                      <a:pt x="178" y="57"/>
                      <a:pt x="1" y="310"/>
                      <a:pt x="51" y="564"/>
                    </a:cubicBezTo>
                    <a:cubicBezTo>
                      <a:pt x="96" y="788"/>
                      <a:pt x="300" y="953"/>
                      <a:pt x="522" y="953"/>
                    </a:cubicBezTo>
                    <a:cubicBezTo>
                      <a:pt x="551" y="953"/>
                      <a:pt x="580" y="950"/>
                      <a:pt x="609" y="944"/>
                    </a:cubicBezTo>
                    <a:cubicBezTo>
                      <a:pt x="863" y="894"/>
                      <a:pt x="1040" y="640"/>
                      <a:pt x="990" y="386"/>
                    </a:cubicBezTo>
                    <a:cubicBezTo>
                      <a:pt x="944" y="157"/>
                      <a:pt x="732" y="1"/>
                      <a:pt x="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7" name="Google Shape;438;p28"/>
              <p:cNvSpPr/>
              <p:nvPr/>
            </p:nvSpPr>
            <p:spPr>
              <a:xfrm rot="666600">
                <a:off x="6445800" y="26532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8" y="9"/>
                    </a:cubicBezTo>
                    <a:cubicBezTo>
                      <a:pt x="165" y="60"/>
                      <a:pt x="0" y="301"/>
                      <a:pt x="51" y="555"/>
                    </a:cubicBezTo>
                    <a:cubicBezTo>
                      <a:pt x="95" y="788"/>
                      <a:pt x="287" y="944"/>
                      <a:pt x="504" y="944"/>
                    </a:cubicBezTo>
                    <a:cubicBezTo>
                      <a:pt x="535" y="944"/>
                      <a:pt x="565" y="941"/>
                      <a:pt x="596" y="935"/>
                    </a:cubicBezTo>
                    <a:cubicBezTo>
                      <a:pt x="862" y="884"/>
                      <a:pt x="1027" y="643"/>
                      <a:pt x="976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8" name="Google Shape;439;p28"/>
              <p:cNvSpPr/>
              <p:nvPr/>
            </p:nvSpPr>
            <p:spPr>
              <a:xfrm rot="666600">
                <a:off x="6141600" y="265140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60"/>
                      <a:pt x="1" y="301"/>
                      <a:pt x="52" y="567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97"/>
                      <a:pt x="1041" y="643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9" name="Google Shape;440;p28"/>
              <p:cNvSpPr/>
              <p:nvPr/>
            </p:nvSpPr>
            <p:spPr>
              <a:xfrm rot="666600">
                <a:off x="6293880" y="26521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65" y="60"/>
                      <a:pt x="0" y="301"/>
                      <a:pt x="51" y="567"/>
                    </a:cubicBezTo>
                    <a:cubicBezTo>
                      <a:pt x="96" y="790"/>
                      <a:pt x="287" y="944"/>
                      <a:pt x="513" y="944"/>
                    </a:cubicBezTo>
                    <a:cubicBezTo>
                      <a:pt x="544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43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0" name="Google Shape;441;p28"/>
              <p:cNvSpPr/>
              <p:nvPr/>
            </p:nvSpPr>
            <p:spPr>
              <a:xfrm rot="666600">
                <a:off x="5990400" y="26499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15" y="0"/>
                    </a:moveTo>
                    <a:cubicBezTo>
                      <a:pt x="484" y="0"/>
                      <a:pt x="452" y="3"/>
                      <a:pt x="419" y="10"/>
                    </a:cubicBezTo>
                    <a:cubicBezTo>
                      <a:pt x="166" y="60"/>
                      <a:pt x="1" y="301"/>
                      <a:pt x="39" y="567"/>
                    </a:cubicBezTo>
                    <a:cubicBezTo>
                      <a:pt x="84" y="790"/>
                      <a:pt x="284" y="944"/>
                      <a:pt x="505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51" y="897"/>
                      <a:pt x="1028" y="644"/>
                      <a:pt x="977" y="390"/>
                    </a:cubicBezTo>
                    <a:cubicBezTo>
                      <a:pt x="933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1" name="Google Shape;442;p28"/>
              <p:cNvSpPr/>
              <p:nvPr/>
            </p:nvSpPr>
            <p:spPr>
              <a:xfrm rot="666600">
                <a:off x="5686200" y="26481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59"/>
                      <a:pt x="1" y="300"/>
                      <a:pt x="52" y="567"/>
                    </a:cubicBezTo>
                    <a:cubicBezTo>
                      <a:pt x="97" y="796"/>
                      <a:pt x="299" y="952"/>
                      <a:pt x="533" y="952"/>
                    </a:cubicBezTo>
                    <a:cubicBezTo>
                      <a:pt x="558" y="952"/>
                      <a:pt x="584" y="951"/>
                      <a:pt x="610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44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2" name="Google Shape;443;p28"/>
              <p:cNvSpPr/>
              <p:nvPr/>
            </p:nvSpPr>
            <p:spPr>
              <a:xfrm rot="666600">
                <a:off x="5838120" y="2648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515" y="0"/>
                    </a:moveTo>
                    <a:cubicBezTo>
                      <a:pt x="483" y="0"/>
                      <a:pt x="451" y="3"/>
                      <a:pt x="419" y="10"/>
                    </a:cubicBezTo>
                    <a:cubicBezTo>
                      <a:pt x="165" y="60"/>
                      <a:pt x="0" y="301"/>
                      <a:pt x="51" y="568"/>
                    </a:cubicBezTo>
                    <a:cubicBezTo>
                      <a:pt x="86" y="797"/>
                      <a:pt x="296" y="953"/>
                      <a:pt x="523" y="953"/>
                    </a:cubicBezTo>
                    <a:cubicBezTo>
                      <a:pt x="548" y="953"/>
                      <a:pt x="572" y="952"/>
                      <a:pt x="596" y="948"/>
                    </a:cubicBezTo>
                    <a:cubicBezTo>
                      <a:pt x="863" y="897"/>
                      <a:pt x="1028" y="644"/>
                      <a:pt x="977" y="390"/>
                    </a:cubicBezTo>
                    <a:cubicBezTo>
                      <a:pt x="932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3" name="Google Shape;444;p28"/>
              <p:cNvSpPr/>
              <p:nvPr/>
            </p:nvSpPr>
            <p:spPr>
              <a:xfrm rot="666600">
                <a:off x="7356960" y="265896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04" y="1"/>
                    </a:moveTo>
                    <a:cubicBezTo>
                      <a:pt x="480" y="1"/>
                      <a:pt x="456" y="2"/>
                      <a:pt x="431" y="6"/>
                    </a:cubicBezTo>
                    <a:cubicBezTo>
                      <a:pt x="178" y="57"/>
                      <a:pt x="0" y="310"/>
                      <a:pt x="51" y="564"/>
                    </a:cubicBezTo>
                    <a:cubicBezTo>
                      <a:pt x="96" y="788"/>
                      <a:pt x="299" y="953"/>
                      <a:pt x="521" y="953"/>
                    </a:cubicBezTo>
                    <a:cubicBezTo>
                      <a:pt x="550" y="953"/>
                      <a:pt x="579" y="950"/>
                      <a:pt x="609" y="944"/>
                    </a:cubicBezTo>
                    <a:cubicBezTo>
                      <a:pt x="862" y="894"/>
                      <a:pt x="1040" y="653"/>
                      <a:pt x="989" y="386"/>
                    </a:cubicBezTo>
                    <a:cubicBezTo>
                      <a:pt x="943" y="157"/>
                      <a:pt x="732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4" name="Google Shape;445;p28"/>
              <p:cNvSpPr/>
              <p:nvPr/>
            </p:nvSpPr>
            <p:spPr>
              <a:xfrm rot="666600">
                <a:off x="7053480" y="26571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1"/>
                    </a:moveTo>
                    <a:cubicBezTo>
                      <a:pt x="484" y="1"/>
                      <a:pt x="452" y="4"/>
                      <a:pt x="419" y="10"/>
                    </a:cubicBezTo>
                    <a:cubicBezTo>
                      <a:pt x="165" y="48"/>
                      <a:pt x="1" y="302"/>
                      <a:pt x="51" y="555"/>
                    </a:cubicBezTo>
                    <a:cubicBezTo>
                      <a:pt x="85" y="789"/>
                      <a:pt x="284" y="945"/>
                      <a:pt x="504" y="945"/>
                    </a:cubicBezTo>
                    <a:cubicBezTo>
                      <a:pt x="535" y="945"/>
                      <a:pt x="566" y="942"/>
                      <a:pt x="597" y="936"/>
                    </a:cubicBezTo>
                    <a:cubicBezTo>
                      <a:pt x="863" y="885"/>
                      <a:pt x="1028" y="644"/>
                      <a:pt x="977" y="378"/>
                    </a:cubicBezTo>
                    <a:cubicBezTo>
                      <a:pt x="932" y="155"/>
                      <a:pt x="741" y="1"/>
                      <a:pt x="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5" name="Google Shape;446;p28"/>
              <p:cNvSpPr/>
              <p:nvPr/>
            </p:nvSpPr>
            <p:spPr>
              <a:xfrm rot="666600">
                <a:off x="7205760" y="26575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1"/>
                    </a:moveTo>
                    <a:cubicBezTo>
                      <a:pt x="470" y="1"/>
                      <a:pt x="444" y="2"/>
                      <a:pt x="419" y="6"/>
                    </a:cubicBezTo>
                    <a:cubicBezTo>
                      <a:pt x="165" y="57"/>
                      <a:pt x="0" y="310"/>
                      <a:pt x="38" y="564"/>
                    </a:cubicBezTo>
                    <a:cubicBezTo>
                      <a:pt x="83" y="798"/>
                      <a:pt x="284" y="954"/>
                      <a:pt x="504" y="954"/>
                    </a:cubicBezTo>
                    <a:cubicBezTo>
                      <a:pt x="534" y="954"/>
                      <a:pt x="565" y="951"/>
                      <a:pt x="596" y="944"/>
                    </a:cubicBezTo>
                    <a:cubicBezTo>
                      <a:pt x="850" y="894"/>
                      <a:pt x="1027" y="653"/>
                      <a:pt x="977" y="387"/>
                    </a:cubicBezTo>
                    <a:cubicBezTo>
                      <a:pt x="931" y="157"/>
                      <a:pt x="73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6" name="Google Shape;447;p28"/>
              <p:cNvSpPr/>
              <p:nvPr/>
            </p:nvSpPr>
            <p:spPr>
              <a:xfrm rot="666600">
                <a:off x="6901560" y="2656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65" y="48"/>
                      <a:pt x="0" y="302"/>
                      <a:pt x="51" y="555"/>
                    </a:cubicBezTo>
                    <a:cubicBezTo>
                      <a:pt x="95" y="789"/>
                      <a:pt x="287" y="945"/>
                      <a:pt x="513" y="945"/>
                    </a:cubicBezTo>
                    <a:cubicBezTo>
                      <a:pt x="544" y="945"/>
                      <a:pt x="576" y="942"/>
                      <a:pt x="609" y="936"/>
                    </a:cubicBezTo>
                    <a:cubicBezTo>
                      <a:pt x="862" y="885"/>
                      <a:pt x="1027" y="644"/>
                      <a:pt x="976" y="378"/>
                    </a:cubicBezTo>
                    <a:cubicBezTo>
                      <a:pt x="943" y="155"/>
                      <a:pt x="743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7" name="Google Shape;448;p28"/>
              <p:cNvSpPr/>
              <p:nvPr/>
            </p:nvSpPr>
            <p:spPr>
              <a:xfrm rot="666600">
                <a:off x="6598440" y="265428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8" h="944">
                    <a:moveTo>
                      <a:pt x="515" y="0"/>
                    </a:moveTo>
                    <a:cubicBezTo>
                      <a:pt x="484" y="0"/>
                      <a:pt x="452" y="3"/>
                      <a:pt x="419" y="9"/>
                    </a:cubicBezTo>
                    <a:cubicBezTo>
                      <a:pt x="165" y="60"/>
                      <a:pt x="1" y="301"/>
                      <a:pt x="39" y="554"/>
                    </a:cubicBezTo>
                    <a:cubicBezTo>
                      <a:pt x="83" y="788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7" y="935"/>
                    </a:cubicBezTo>
                    <a:cubicBezTo>
                      <a:pt x="850" y="884"/>
                      <a:pt x="1028" y="643"/>
                      <a:pt x="977" y="377"/>
                    </a:cubicBezTo>
                    <a:cubicBezTo>
                      <a:pt x="932" y="154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8" name="Google Shape;449;p28"/>
              <p:cNvSpPr/>
              <p:nvPr/>
            </p:nvSpPr>
            <p:spPr>
              <a:xfrm rot="666600">
                <a:off x="6749280" y="26553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78" y="48"/>
                      <a:pt x="0" y="302"/>
                      <a:pt x="51" y="555"/>
                    </a:cubicBezTo>
                    <a:cubicBezTo>
                      <a:pt x="96" y="789"/>
                      <a:pt x="297" y="945"/>
                      <a:pt x="517" y="945"/>
                    </a:cubicBezTo>
                    <a:cubicBezTo>
                      <a:pt x="547" y="945"/>
                      <a:pt x="578" y="942"/>
                      <a:pt x="609" y="936"/>
                    </a:cubicBezTo>
                    <a:cubicBezTo>
                      <a:pt x="863" y="885"/>
                      <a:pt x="1040" y="644"/>
                      <a:pt x="990" y="378"/>
                    </a:cubicBezTo>
                    <a:cubicBezTo>
                      <a:pt x="945" y="155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9" name="Google Shape;450;p28"/>
              <p:cNvSpPr/>
              <p:nvPr/>
            </p:nvSpPr>
            <p:spPr>
              <a:xfrm rot="666600">
                <a:off x="6446880" y="250092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9" h="953">
                    <a:moveTo>
                      <a:pt x="510" y="0"/>
                    </a:moveTo>
                    <a:cubicBezTo>
                      <a:pt x="481" y="0"/>
                      <a:pt x="450" y="3"/>
                      <a:pt x="419" y="9"/>
                    </a:cubicBezTo>
                    <a:cubicBezTo>
                      <a:pt x="166" y="59"/>
                      <a:pt x="1" y="300"/>
                      <a:pt x="52" y="567"/>
                    </a:cubicBezTo>
                    <a:cubicBezTo>
                      <a:pt x="86" y="796"/>
                      <a:pt x="296" y="953"/>
                      <a:pt x="524" y="953"/>
                    </a:cubicBezTo>
                    <a:cubicBezTo>
                      <a:pt x="548" y="953"/>
                      <a:pt x="572" y="951"/>
                      <a:pt x="597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0" name="Google Shape;451;p28"/>
              <p:cNvSpPr/>
              <p:nvPr/>
            </p:nvSpPr>
            <p:spPr>
              <a:xfrm rot="666600">
                <a:off x="6142680" y="24987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78" y="60"/>
                      <a:pt x="1" y="313"/>
                      <a:pt x="52" y="567"/>
                    </a:cubicBezTo>
                    <a:cubicBezTo>
                      <a:pt x="97" y="796"/>
                      <a:pt x="309" y="953"/>
                      <a:pt x="536" y="953"/>
                    </a:cubicBezTo>
                    <a:cubicBezTo>
                      <a:pt x="561" y="953"/>
                      <a:pt x="585" y="951"/>
                      <a:pt x="609" y="947"/>
                    </a:cubicBezTo>
                    <a:cubicBezTo>
                      <a:pt x="863" y="897"/>
                      <a:pt x="1028" y="643"/>
                      <a:pt x="990" y="389"/>
                    </a:cubicBezTo>
                    <a:cubicBezTo>
                      <a:pt x="945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1" name="Google Shape;452;p28"/>
              <p:cNvSpPr/>
              <p:nvPr/>
            </p:nvSpPr>
            <p:spPr>
              <a:xfrm rot="666600">
                <a:off x="6294960" y="24998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65" y="60"/>
                      <a:pt x="0" y="300"/>
                      <a:pt x="51" y="567"/>
                    </a:cubicBezTo>
                    <a:cubicBezTo>
                      <a:pt x="97" y="796"/>
                      <a:pt x="298" y="953"/>
                      <a:pt x="533" y="953"/>
                    </a:cubicBezTo>
                    <a:cubicBezTo>
                      <a:pt x="558" y="953"/>
                      <a:pt x="583" y="951"/>
                      <a:pt x="609" y="947"/>
                    </a:cubicBezTo>
                    <a:cubicBezTo>
                      <a:pt x="863" y="896"/>
                      <a:pt x="1027" y="643"/>
                      <a:pt x="977" y="389"/>
                    </a:cubicBezTo>
                    <a:cubicBezTo>
                      <a:pt x="943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2" name="Google Shape;453;p28"/>
              <p:cNvSpPr/>
              <p:nvPr/>
            </p:nvSpPr>
            <p:spPr>
              <a:xfrm rot="666600">
                <a:off x="5990760" y="249840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80" y="953"/>
                      <a:pt x="609" y="947"/>
                    </a:cubicBezTo>
                    <a:cubicBezTo>
                      <a:pt x="862" y="897"/>
                      <a:pt x="1040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3" name="Google Shape;454;p28"/>
              <p:cNvSpPr/>
              <p:nvPr/>
            </p:nvSpPr>
            <p:spPr>
              <a:xfrm rot="666600">
                <a:off x="5687280" y="249588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4" name="Google Shape;455;p28"/>
              <p:cNvSpPr/>
              <p:nvPr/>
            </p:nvSpPr>
            <p:spPr>
              <a:xfrm rot="666600">
                <a:off x="5839200" y="24969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5" y="60"/>
                      <a:pt x="0" y="313"/>
                      <a:pt x="51" y="567"/>
                    </a:cubicBezTo>
                    <a:cubicBezTo>
                      <a:pt x="85" y="791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7"/>
                    </a:cubicBezTo>
                    <a:cubicBezTo>
                      <a:pt x="863" y="897"/>
                      <a:pt x="1027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5" name="Google Shape;456;p28"/>
              <p:cNvSpPr/>
              <p:nvPr/>
            </p:nvSpPr>
            <p:spPr>
              <a:xfrm rot="666600">
                <a:off x="7358400" y="2507040"/>
                <a:ext cx="73440" cy="6732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320"/>
                  <a:gd name="textAreaBottom" fmla="*/ 67680 h 67320"/>
                </a:gdLst>
                <a:ahLst/>
                <a:cxnLst/>
                <a:rect l="textAreaLeft" t="textAreaTop" r="textAreaRight" b="textAreaBottom"/>
                <a:pathLst>
                  <a:path w="1029" h="944">
                    <a:moveTo>
                      <a:pt x="525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78" y="60"/>
                      <a:pt x="1" y="301"/>
                      <a:pt x="52" y="554"/>
                    </a:cubicBezTo>
                    <a:cubicBezTo>
                      <a:pt x="96" y="788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10" y="935"/>
                    </a:cubicBezTo>
                    <a:cubicBezTo>
                      <a:pt x="863" y="884"/>
                      <a:pt x="1028" y="643"/>
                      <a:pt x="990" y="377"/>
                    </a:cubicBezTo>
                    <a:cubicBezTo>
                      <a:pt x="945" y="154"/>
                      <a:pt x="745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6" name="Google Shape;457;p28"/>
              <p:cNvSpPr/>
              <p:nvPr/>
            </p:nvSpPr>
            <p:spPr>
              <a:xfrm rot="666600">
                <a:off x="7054560" y="25052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5" y="0"/>
                    </a:moveTo>
                    <a:cubicBezTo>
                      <a:pt x="483" y="0"/>
                      <a:pt x="451" y="3"/>
                      <a:pt x="419" y="9"/>
                    </a:cubicBezTo>
                    <a:cubicBezTo>
                      <a:pt x="165" y="60"/>
                      <a:pt x="1" y="301"/>
                      <a:pt x="51" y="567"/>
                    </a:cubicBezTo>
                    <a:cubicBezTo>
                      <a:pt x="85" y="790"/>
                      <a:pt x="284" y="944"/>
                      <a:pt x="504" y="944"/>
                    </a:cubicBezTo>
                    <a:cubicBezTo>
                      <a:pt x="535" y="944"/>
                      <a:pt x="566" y="941"/>
                      <a:pt x="596" y="935"/>
                    </a:cubicBezTo>
                    <a:cubicBezTo>
                      <a:pt x="863" y="884"/>
                      <a:pt x="1028" y="643"/>
                      <a:pt x="977" y="390"/>
                    </a:cubicBezTo>
                    <a:cubicBezTo>
                      <a:pt x="932" y="156"/>
                      <a:pt x="741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7" name="Google Shape;458;p28"/>
              <p:cNvSpPr/>
              <p:nvPr/>
            </p:nvSpPr>
            <p:spPr>
              <a:xfrm rot="666600">
                <a:off x="7205760" y="25063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9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6" y="788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84"/>
                      <a:pt x="1040" y="643"/>
                      <a:pt x="989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8" name="Google Shape;459;p28"/>
              <p:cNvSpPr/>
              <p:nvPr/>
            </p:nvSpPr>
            <p:spPr>
              <a:xfrm rot="666600">
                <a:off x="6902280" y="250416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9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60"/>
                      <a:pt x="1" y="301"/>
                      <a:pt x="52" y="567"/>
                    </a:cubicBezTo>
                    <a:cubicBezTo>
                      <a:pt x="96" y="790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44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9" name="Google Shape;460;p28"/>
              <p:cNvSpPr/>
              <p:nvPr/>
            </p:nvSpPr>
            <p:spPr>
              <a:xfrm rot="666600">
                <a:off x="6598080" y="250236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1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10"/>
                    </a:cubicBezTo>
                    <a:cubicBezTo>
                      <a:pt x="178" y="60"/>
                      <a:pt x="1" y="301"/>
                      <a:pt x="52" y="568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8" y="944"/>
                      <a:pt x="579" y="941"/>
                      <a:pt x="609" y="935"/>
                    </a:cubicBezTo>
                    <a:cubicBezTo>
                      <a:pt x="863" y="897"/>
                      <a:pt x="1041" y="644"/>
                      <a:pt x="990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0" name="Google Shape;461;p28"/>
              <p:cNvSpPr/>
              <p:nvPr/>
            </p:nvSpPr>
            <p:spPr>
              <a:xfrm rot="666600">
                <a:off x="6750360" y="25030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3" y="0"/>
                      <a:pt x="462" y="3"/>
                      <a:pt x="432" y="10"/>
                    </a:cubicBezTo>
                    <a:cubicBezTo>
                      <a:pt x="178" y="60"/>
                      <a:pt x="0" y="301"/>
                      <a:pt x="51" y="567"/>
                    </a:cubicBezTo>
                    <a:cubicBezTo>
                      <a:pt x="96" y="790"/>
                      <a:pt x="297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3" y="897"/>
                      <a:pt x="1027" y="644"/>
                      <a:pt x="989" y="390"/>
                    </a:cubicBezTo>
                    <a:cubicBezTo>
                      <a:pt x="945" y="156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1" name="Google Shape;462;p28"/>
              <p:cNvSpPr/>
              <p:nvPr/>
            </p:nvSpPr>
            <p:spPr>
              <a:xfrm rot="666600">
                <a:off x="6447960" y="23490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85" y="791"/>
                      <a:pt x="287" y="956"/>
                      <a:pt x="509" y="956"/>
                    </a:cubicBezTo>
                    <a:cubicBezTo>
                      <a:pt x="538" y="956"/>
                      <a:pt x="568" y="953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9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2" name="Google Shape;463;p28"/>
              <p:cNvSpPr/>
              <p:nvPr/>
            </p:nvSpPr>
            <p:spPr>
              <a:xfrm rot="666600">
                <a:off x="6143760" y="23468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2" y="9"/>
                    </a:cubicBezTo>
                    <a:cubicBezTo>
                      <a:pt x="178" y="60"/>
                      <a:pt x="1" y="314"/>
                      <a:pt x="51" y="567"/>
                    </a:cubicBezTo>
                    <a:cubicBezTo>
                      <a:pt x="96" y="792"/>
                      <a:pt x="290" y="956"/>
                      <a:pt x="518" y="956"/>
                    </a:cubicBezTo>
                    <a:cubicBezTo>
                      <a:pt x="548" y="956"/>
                      <a:pt x="579" y="954"/>
                      <a:pt x="609" y="948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3" name="Google Shape;464;p28"/>
              <p:cNvSpPr/>
              <p:nvPr/>
            </p:nvSpPr>
            <p:spPr>
              <a:xfrm rot="666600">
                <a:off x="6296040" y="234792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3"/>
                      <a:pt x="431" y="9"/>
                    </a:cubicBezTo>
                    <a:cubicBezTo>
                      <a:pt x="165" y="60"/>
                      <a:pt x="0" y="314"/>
                      <a:pt x="51" y="567"/>
                    </a:cubicBezTo>
                    <a:cubicBezTo>
                      <a:pt x="96" y="791"/>
                      <a:pt x="289" y="956"/>
                      <a:pt x="518" y="956"/>
                    </a:cubicBezTo>
                    <a:cubicBezTo>
                      <a:pt x="548" y="956"/>
                      <a:pt x="578" y="953"/>
                      <a:pt x="609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65"/>
                      <a:pt x="738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4" name="Google Shape;465;p28"/>
              <p:cNvSpPr/>
              <p:nvPr/>
            </p:nvSpPr>
            <p:spPr>
              <a:xfrm rot="666600">
                <a:off x="5991480" y="234612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0" h="954">
                    <a:moveTo>
                      <a:pt x="504" y="1"/>
                    </a:moveTo>
                    <a:cubicBezTo>
                      <a:pt x="480" y="1"/>
                      <a:pt x="456" y="3"/>
                      <a:pt x="431" y="6"/>
                    </a:cubicBezTo>
                    <a:cubicBezTo>
                      <a:pt x="178" y="57"/>
                      <a:pt x="0" y="311"/>
                      <a:pt x="51" y="564"/>
                    </a:cubicBezTo>
                    <a:cubicBezTo>
                      <a:pt x="96" y="789"/>
                      <a:pt x="299" y="953"/>
                      <a:pt x="521" y="953"/>
                    </a:cubicBezTo>
                    <a:cubicBezTo>
                      <a:pt x="550" y="953"/>
                      <a:pt x="579" y="951"/>
                      <a:pt x="609" y="945"/>
                    </a:cubicBezTo>
                    <a:cubicBezTo>
                      <a:pt x="862" y="894"/>
                      <a:pt x="1040" y="653"/>
                      <a:pt x="989" y="387"/>
                    </a:cubicBezTo>
                    <a:cubicBezTo>
                      <a:pt x="943" y="158"/>
                      <a:pt x="732" y="1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5" name="Google Shape;466;p28"/>
              <p:cNvSpPr/>
              <p:nvPr/>
            </p:nvSpPr>
            <p:spPr>
              <a:xfrm rot="666600">
                <a:off x="5688000" y="23446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6" y="47"/>
                      <a:pt x="1" y="301"/>
                      <a:pt x="51" y="555"/>
                    </a:cubicBezTo>
                    <a:cubicBezTo>
                      <a:pt x="96" y="788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77" y="377"/>
                    </a:cubicBezTo>
                    <a:cubicBezTo>
                      <a:pt x="944" y="154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6" name="Google Shape;467;p28"/>
              <p:cNvSpPr/>
              <p:nvPr/>
            </p:nvSpPr>
            <p:spPr>
              <a:xfrm rot="666600">
                <a:off x="5840280" y="234504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495" y="0"/>
                    </a:moveTo>
                    <a:cubicBezTo>
                      <a:pt x="470" y="0"/>
                      <a:pt x="444" y="2"/>
                      <a:pt x="419" y="6"/>
                    </a:cubicBezTo>
                    <a:cubicBezTo>
                      <a:pt x="165" y="56"/>
                      <a:pt x="0" y="310"/>
                      <a:pt x="51" y="563"/>
                    </a:cubicBezTo>
                    <a:cubicBezTo>
                      <a:pt x="84" y="797"/>
                      <a:pt x="284" y="953"/>
                      <a:pt x="504" y="953"/>
                    </a:cubicBezTo>
                    <a:cubicBezTo>
                      <a:pt x="535" y="953"/>
                      <a:pt x="565" y="950"/>
                      <a:pt x="596" y="944"/>
                    </a:cubicBezTo>
                    <a:cubicBezTo>
                      <a:pt x="863" y="893"/>
                      <a:pt x="1027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7" name="Google Shape;468;p28"/>
              <p:cNvSpPr/>
              <p:nvPr/>
            </p:nvSpPr>
            <p:spPr>
              <a:xfrm rot="666600">
                <a:off x="7359120" y="23551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1"/>
                    </a:moveTo>
                    <a:cubicBezTo>
                      <a:pt x="494" y="1"/>
                      <a:pt x="463" y="3"/>
                      <a:pt x="432" y="10"/>
                    </a:cubicBezTo>
                    <a:cubicBezTo>
                      <a:pt x="178" y="60"/>
                      <a:pt x="1" y="301"/>
                      <a:pt x="52" y="568"/>
                    </a:cubicBezTo>
                    <a:cubicBezTo>
                      <a:pt x="96" y="790"/>
                      <a:pt x="287" y="944"/>
                      <a:pt x="513" y="944"/>
                    </a:cubicBezTo>
                    <a:cubicBezTo>
                      <a:pt x="545" y="944"/>
                      <a:pt x="577" y="941"/>
                      <a:pt x="610" y="935"/>
                    </a:cubicBezTo>
                    <a:cubicBezTo>
                      <a:pt x="863" y="897"/>
                      <a:pt x="1028" y="644"/>
                      <a:pt x="990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8" name="Google Shape;469;p28"/>
              <p:cNvSpPr/>
              <p:nvPr/>
            </p:nvSpPr>
            <p:spPr>
              <a:xfrm rot="666600">
                <a:off x="7055640" y="235296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0" y="0"/>
                    </a:moveTo>
                    <a:cubicBezTo>
                      <a:pt x="480" y="0"/>
                      <a:pt x="450" y="3"/>
                      <a:pt x="419" y="9"/>
                    </a:cubicBezTo>
                    <a:cubicBezTo>
                      <a:pt x="165" y="60"/>
                      <a:pt x="0" y="300"/>
                      <a:pt x="51" y="567"/>
                    </a:cubicBezTo>
                    <a:cubicBezTo>
                      <a:pt x="86" y="796"/>
                      <a:pt x="296" y="953"/>
                      <a:pt x="523" y="953"/>
                    </a:cubicBezTo>
                    <a:cubicBezTo>
                      <a:pt x="548" y="953"/>
                      <a:pt x="572" y="951"/>
                      <a:pt x="596" y="947"/>
                    </a:cubicBezTo>
                    <a:cubicBezTo>
                      <a:pt x="863" y="896"/>
                      <a:pt x="1028" y="643"/>
                      <a:pt x="977" y="389"/>
                    </a:cubicBezTo>
                    <a:cubicBezTo>
                      <a:pt x="932" y="165"/>
                      <a:pt x="738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9" name="Google Shape;470;p28"/>
              <p:cNvSpPr/>
              <p:nvPr/>
            </p:nvSpPr>
            <p:spPr>
              <a:xfrm rot="666600">
                <a:off x="7206840" y="235440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4">
                    <a:moveTo>
                      <a:pt x="524" y="1"/>
                    </a:moveTo>
                    <a:cubicBezTo>
                      <a:pt x="493" y="1"/>
                      <a:pt x="462" y="4"/>
                      <a:pt x="431" y="10"/>
                    </a:cubicBezTo>
                    <a:cubicBezTo>
                      <a:pt x="178" y="60"/>
                      <a:pt x="0" y="301"/>
                      <a:pt x="51" y="568"/>
                    </a:cubicBezTo>
                    <a:cubicBezTo>
                      <a:pt x="97" y="797"/>
                      <a:pt x="308" y="954"/>
                      <a:pt x="536" y="954"/>
                    </a:cubicBezTo>
                    <a:cubicBezTo>
                      <a:pt x="560" y="954"/>
                      <a:pt x="585" y="952"/>
                      <a:pt x="609" y="948"/>
                    </a:cubicBezTo>
                    <a:cubicBezTo>
                      <a:pt x="863" y="897"/>
                      <a:pt x="1040" y="644"/>
                      <a:pt x="989" y="390"/>
                    </a:cubicBezTo>
                    <a:cubicBezTo>
                      <a:pt x="945" y="156"/>
                      <a:pt x="744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0" name="Google Shape;471;p28"/>
              <p:cNvSpPr/>
              <p:nvPr/>
            </p:nvSpPr>
            <p:spPr>
              <a:xfrm rot="666600">
                <a:off x="6903360" y="2351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2" y="567"/>
                    </a:cubicBezTo>
                    <a:cubicBezTo>
                      <a:pt x="97" y="796"/>
                      <a:pt x="299" y="953"/>
                      <a:pt x="533" y="953"/>
                    </a:cubicBezTo>
                    <a:cubicBezTo>
                      <a:pt x="558" y="953"/>
                      <a:pt x="584" y="951"/>
                      <a:pt x="610" y="947"/>
                    </a:cubicBezTo>
                    <a:cubicBezTo>
                      <a:pt x="863" y="897"/>
                      <a:pt x="1028" y="643"/>
                      <a:pt x="977" y="389"/>
                    </a:cubicBezTo>
                    <a:cubicBezTo>
                      <a:pt x="932" y="165"/>
                      <a:pt x="739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1" name="Google Shape;472;p28"/>
              <p:cNvSpPr/>
              <p:nvPr/>
            </p:nvSpPr>
            <p:spPr>
              <a:xfrm rot="666600">
                <a:off x="6599160" y="235008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1" h="957">
                    <a:moveTo>
                      <a:pt x="519" y="0"/>
                    </a:moveTo>
                    <a:cubicBezTo>
                      <a:pt x="490" y="0"/>
                      <a:pt x="461" y="3"/>
                      <a:pt x="432" y="9"/>
                    </a:cubicBezTo>
                    <a:cubicBezTo>
                      <a:pt x="178" y="60"/>
                      <a:pt x="1" y="313"/>
                      <a:pt x="51" y="567"/>
                    </a:cubicBezTo>
                    <a:cubicBezTo>
                      <a:pt x="96" y="791"/>
                      <a:pt x="300" y="956"/>
                      <a:pt x="522" y="956"/>
                    </a:cubicBezTo>
                    <a:cubicBezTo>
                      <a:pt x="551" y="956"/>
                      <a:pt x="580" y="953"/>
                      <a:pt x="609" y="947"/>
                    </a:cubicBezTo>
                    <a:cubicBezTo>
                      <a:pt x="863" y="897"/>
                      <a:pt x="1041" y="643"/>
                      <a:pt x="990" y="389"/>
                    </a:cubicBezTo>
                    <a:cubicBezTo>
                      <a:pt x="945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2" name="Google Shape;473;p28"/>
              <p:cNvSpPr/>
              <p:nvPr/>
            </p:nvSpPr>
            <p:spPr>
              <a:xfrm rot="666600">
                <a:off x="6751440" y="235080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6">
                    <a:moveTo>
                      <a:pt x="519" y="0"/>
                    </a:moveTo>
                    <a:cubicBezTo>
                      <a:pt x="490" y="0"/>
                      <a:pt x="461" y="3"/>
                      <a:pt x="431" y="9"/>
                    </a:cubicBezTo>
                    <a:cubicBezTo>
                      <a:pt x="178" y="60"/>
                      <a:pt x="0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8" y="953"/>
                      <a:pt x="609" y="947"/>
                    </a:cubicBezTo>
                    <a:cubicBezTo>
                      <a:pt x="863" y="897"/>
                      <a:pt x="1027" y="643"/>
                      <a:pt x="989" y="389"/>
                    </a:cubicBezTo>
                    <a:cubicBezTo>
                      <a:pt x="944" y="165"/>
                      <a:pt x="741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3" name="Google Shape;474;p28"/>
              <p:cNvSpPr/>
              <p:nvPr/>
            </p:nvSpPr>
            <p:spPr>
              <a:xfrm rot="666600">
                <a:off x="6449040" y="21970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4">
                    <a:moveTo>
                      <a:pt x="495" y="0"/>
                    </a:moveTo>
                    <a:cubicBezTo>
                      <a:pt x="470" y="0"/>
                      <a:pt x="445" y="2"/>
                      <a:pt x="419" y="6"/>
                    </a:cubicBezTo>
                    <a:cubicBezTo>
                      <a:pt x="166" y="56"/>
                      <a:pt x="1" y="310"/>
                      <a:pt x="39" y="564"/>
                    </a:cubicBezTo>
                    <a:cubicBezTo>
                      <a:pt x="83" y="797"/>
                      <a:pt x="284" y="953"/>
                      <a:pt x="505" y="953"/>
                    </a:cubicBezTo>
                    <a:cubicBezTo>
                      <a:pt x="535" y="953"/>
                      <a:pt x="566" y="950"/>
                      <a:pt x="597" y="944"/>
                    </a:cubicBezTo>
                    <a:cubicBezTo>
                      <a:pt x="863" y="893"/>
                      <a:pt x="1028" y="652"/>
                      <a:pt x="977" y="386"/>
                    </a:cubicBezTo>
                    <a:cubicBezTo>
                      <a:pt x="931" y="157"/>
                      <a:pt x="730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4" name="Google Shape;475;p28"/>
              <p:cNvSpPr/>
              <p:nvPr/>
            </p:nvSpPr>
            <p:spPr>
              <a:xfrm rot="666600">
                <a:off x="6144840" y="219564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4" y="0"/>
                    </a:moveTo>
                    <a:cubicBezTo>
                      <a:pt x="494" y="0"/>
                      <a:pt x="463" y="3"/>
                      <a:pt x="432" y="9"/>
                    </a:cubicBezTo>
                    <a:cubicBezTo>
                      <a:pt x="165" y="48"/>
                      <a:pt x="1" y="301"/>
                      <a:pt x="51" y="555"/>
                    </a:cubicBezTo>
                    <a:cubicBezTo>
                      <a:pt x="96" y="789"/>
                      <a:pt x="287" y="944"/>
                      <a:pt x="514" y="944"/>
                    </a:cubicBezTo>
                    <a:cubicBezTo>
                      <a:pt x="545" y="944"/>
                      <a:pt x="577" y="941"/>
                      <a:pt x="609" y="935"/>
                    </a:cubicBezTo>
                    <a:cubicBezTo>
                      <a:pt x="863" y="884"/>
                      <a:pt x="1028" y="643"/>
                      <a:pt x="990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5" name="Google Shape;476;p28"/>
              <p:cNvSpPr/>
              <p:nvPr/>
            </p:nvSpPr>
            <p:spPr>
              <a:xfrm rot="666600">
                <a:off x="6296760" y="219672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0"/>
                    </a:moveTo>
                    <a:cubicBezTo>
                      <a:pt x="493" y="0"/>
                      <a:pt x="462" y="3"/>
                      <a:pt x="431" y="9"/>
                    </a:cubicBezTo>
                    <a:cubicBezTo>
                      <a:pt x="165" y="47"/>
                      <a:pt x="0" y="301"/>
                      <a:pt x="51" y="555"/>
                    </a:cubicBezTo>
                    <a:cubicBezTo>
                      <a:pt x="95" y="789"/>
                      <a:pt x="287" y="944"/>
                      <a:pt x="505" y="944"/>
                    </a:cubicBezTo>
                    <a:cubicBezTo>
                      <a:pt x="535" y="944"/>
                      <a:pt x="565" y="941"/>
                      <a:pt x="596" y="935"/>
                    </a:cubicBezTo>
                    <a:cubicBezTo>
                      <a:pt x="862" y="884"/>
                      <a:pt x="1027" y="643"/>
                      <a:pt x="977" y="377"/>
                    </a:cubicBezTo>
                    <a:cubicBezTo>
                      <a:pt x="932" y="154"/>
                      <a:pt x="741" y="0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6" name="Google Shape;477;p28"/>
              <p:cNvSpPr/>
              <p:nvPr/>
            </p:nvSpPr>
            <p:spPr>
              <a:xfrm rot="666600">
                <a:off x="5992560" y="2194920"/>
                <a:ext cx="74520" cy="6768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40" h="945">
                    <a:moveTo>
                      <a:pt x="524" y="0"/>
                    </a:moveTo>
                    <a:cubicBezTo>
                      <a:pt x="493" y="0"/>
                      <a:pt x="462" y="3"/>
                      <a:pt x="431" y="10"/>
                    </a:cubicBezTo>
                    <a:cubicBezTo>
                      <a:pt x="178" y="60"/>
                      <a:pt x="0" y="301"/>
                      <a:pt x="51" y="555"/>
                    </a:cubicBezTo>
                    <a:cubicBezTo>
                      <a:pt x="95" y="789"/>
                      <a:pt x="296" y="944"/>
                      <a:pt x="517" y="944"/>
                    </a:cubicBezTo>
                    <a:cubicBezTo>
                      <a:pt x="547" y="944"/>
                      <a:pt x="578" y="941"/>
                      <a:pt x="609" y="935"/>
                    </a:cubicBezTo>
                    <a:cubicBezTo>
                      <a:pt x="862" y="884"/>
                      <a:pt x="1040" y="644"/>
                      <a:pt x="989" y="377"/>
                    </a:cubicBezTo>
                    <a:cubicBezTo>
                      <a:pt x="945" y="155"/>
                      <a:pt x="744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7" name="Google Shape;478;p28"/>
              <p:cNvSpPr/>
              <p:nvPr/>
            </p:nvSpPr>
            <p:spPr>
              <a:xfrm rot="666600">
                <a:off x="5689080" y="219240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23" y="1"/>
                    </a:moveTo>
                    <a:cubicBezTo>
                      <a:pt x="493" y="1"/>
                      <a:pt x="463" y="4"/>
                      <a:pt x="432" y="10"/>
                    </a:cubicBezTo>
                    <a:cubicBezTo>
                      <a:pt x="165" y="60"/>
                      <a:pt x="1" y="301"/>
                      <a:pt x="51" y="568"/>
                    </a:cubicBezTo>
                    <a:cubicBezTo>
                      <a:pt x="96" y="790"/>
                      <a:pt x="287" y="945"/>
                      <a:pt x="513" y="945"/>
                    </a:cubicBezTo>
                    <a:cubicBezTo>
                      <a:pt x="545" y="945"/>
                      <a:pt x="577" y="942"/>
                      <a:pt x="609" y="935"/>
                    </a:cubicBezTo>
                    <a:cubicBezTo>
                      <a:pt x="863" y="885"/>
                      <a:pt x="1028" y="644"/>
                      <a:pt x="977" y="390"/>
                    </a:cubicBezTo>
                    <a:cubicBezTo>
                      <a:pt x="932" y="156"/>
                      <a:pt x="741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8" name="Google Shape;479;p28"/>
              <p:cNvSpPr/>
              <p:nvPr/>
            </p:nvSpPr>
            <p:spPr>
              <a:xfrm rot="666600">
                <a:off x="5841360" y="2193480"/>
                <a:ext cx="73440" cy="6768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7680"/>
                  <a:gd name="textAreaBottom" fmla="*/ 68040 h 67680"/>
                </a:gdLst>
                <a:ahLst/>
                <a:cxnLst/>
                <a:rect l="textAreaLeft" t="textAreaTop" r="textAreaRight" b="textAreaBottom"/>
                <a:pathLst>
                  <a:path w="1028" h="945">
                    <a:moveTo>
                      <a:pt x="514" y="0"/>
                    </a:moveTo>
                    <a:cubicBezTo>
                      <a:pt x="483" y="0"/>
                      <a:pt x="451" y="3"/>
                      <a:pt x="419" y="10"/>
                    </a:cubicBezTo>
                    <a:cubicBezTo>
                      <a:pt x="165" y="60"/>
                      <a:pt x="0" y="301"/>
                      <a:pt x="38" y="555"/>
                    </a:cubicBezTo>
                    <a:cubicBezTo>
                      <a:pt x="83" y="789"/>
                      <a:pt x="284" y="944"/>
                      <a:pt x="504" y="944"/>
                    </a:cubicBezTo>
                    <a:cubicBezTo>
                      <a:pt x="534" y="944"/>
                      <a:pt x="565" y="941"/>
                      <a:pt x="596" y="935"/>
                    </a:cubicBezTo>
                    <a:cubicBezTo>
                      <a:pt x="862" y="885"/>
                      <a:pt x="1027" y="644"/>
                      <a:pt x="977" y="390"/>
                    </a:cubicBezTo>
                    <a:cubicBezTo>
                      <a:pt x="932" y="156"/>
                      <a:pt x="741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49" name="Google Shape;480;p28"/>
              <p:cNvSpPr/>
              <p:nvPr/>
            </p:nvSpPr>
            <p:spPr>
              <a:xfrm rot="666600">
                <a:off x="7360200" y="22028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20" y="0"/>
                    </a:moveTo>
                    <a:cubicBezTo>
                      <a:pt x="491" y="0"/>
                      <a:pt x="461" y="3"/>
                      <a:pt x="432" y="9"/>
                    </a:cubicBezTo>
                    <a:cubicBezTo>
                      <a:pt x="166" y="60"/>
                      <a:pt x="1" y="313"/>
                      <a:pt x="51" y="567"/>
                    </a:cubicBezTo>
                    <a:cubicBezTo>
                      <a:pt x="96" y="791"/>
                      <a:pt x="290" y="956"/>
                      <a:pt x="518" y="956"/>
                    </a:cubicBezTo>
                    <a:cubicBezTo>
                      <a:pt x="548" y="956"/>
                      <a:pt x="579" y="953"/>
                      <a:pt x="609" y="947"/>
                    </a:cubicBezTo>
                    <a:cubicBezTo>
                      <a:pt x="863" y="897"/>
                      <a:pt x="1028" y="643"/>
                      <a:pt x="990" y="390"/>
                    </a:cubicBezTo>
                    <a:cubicBezTo>
                      <a:pt x="945" y="165"/>
                      <a:pt x="741" y="0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50" name="Google Shape;481;p28"/>
              <p:cNvSpPr/>
              <p:nvPr/>
            </p:nvSpPr>
            <p:spPr>
              <a:xfrm rot="666600">
                <a:off x="7056720" y="220104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0" y="1"/>
                    </a:moveTo>
                    <a:cubicBezTo>
                      <a:pt x="480" y="1"/>
                      <a:pt x="450" y="3"/>
                      <a:pt x="419" y="9"/>
                    </a:cubicBezTo>
                    <a:cubicBezTo>
                      <a:pt x="165" y="60"/>
                      <a:pt x="0" y="314"/>
                      <a:pt x="38" y="567"/>
                    </a:cubicBezTo>
                    <a:cubicBezTo>
                      <a:pt x="83" y="792"/>
                      <a:pt x="287" y="956"/>
                      <a:pt x="509" y="956"/>
                    </a:cubicBezTo>
                    <a:cubicBezTo>
                      <a:pt x="538" y="956"/>
                      <a:pt x="567" y="953"/>
                      <a:pt x="596" y="948"/>
                    </a:cubicBezTo>
                    <a:cubicBezTo>
                      <a:pt x="863" y="897"/>
                      <a:pt x="1027" y="643"/>
                      <a:pt x="977" y="390"/>
                    </a:cubicBezTo>
                    <a:cubicBezTo>
                      <a:pt x="932" y="165"/>
                      <a:pt x="738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51" name="Google Shape;482;p28"/>
              <p:cNvSpPr/>
              <p:nvPr/>
            </p:nvSpPr>
            <p:spPr>
              <a:xfrm rot="666600">
                <a:off x="7207920" y="2202120"/>
                <a:ext cx="74520" cy="6840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40" h="957">
                    <a:moveTo>
                      <a:pt x="519" y="1"/>
                    </a:moveTo>
                    <a:cubicBezTo>
                      <a:pt x="490" y="1"/>
                      <a:pt x="461" y="3"/>
                      <a:pt x="431" y="9"/>
                    </a:cubicBezTo>
                    <a:cubicBezTo>
                      <a:pt x="178" y="60"/>
                      <a:pt x="0" y="314"/>
                      <a:pt x="51" y="567"/>
                    </a:cubicBezTo>
                    <a:cubicBezTo>
                      <a:pt x="96" y="791"/>
                      <a:pt x="299" y="956"/>
                      <a:pt x="521" y="956"/>
                    </a:cubicBezTo>
                    <a:cubicBezTo>
                      <a:pt x="550" y="956"/>
                      <a:pt x="580" y="953"/>
                      <a:pt x="609" y="948"/>
                    </a:cubicBezTo>
                    <a:cubicBezTo>
                      <a:pt x="862" y="897"/>
                      <a:pt x="1040" y="643"/>
                      <a:pt x="989" y="390"/>
                    </a:cubicBezTo>
                    <a:cubicBezTo>
                      <a:pt x="944" y="165"/>
                      <a:pt x="741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52" name="Google Shape;483;p28"/>
              <p:cNvSpPr/>
              <p:nvPr/>
            </p:nvSpPr>
            <p:spPr>
              <a:xfrm rot="666600">
                <a:off x="6904440" y="2199960"/>
                <a:ext cx="73440" cy="6840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1028" h="957">
                    <a:moveTo>
                      <a:pt x="519" y="1"/>
                    </a:moveTo>
                    <a:cubicBezTo>
                      <a:pt x="490" y="1"/>
                      <a:pt x="461" y="4"/>
                      <a:pt x="432" y="9"/>
                    </a:cubicBezTo>
                    <a:cubicBezTo>
                      <a:pt x="166" y="60"/>
                      <a:pt x="1" y="314"/>
                      <a:pt x="51" y="567"/>
                    </a:cubicBezTo>
                    <a:cubicBezTo>
                      <a:pt x="96" y="792"/>
                      <a:pt x="290" y="956"/>
                      <a:pt x="510" y="956"/>
                    </a:cubicBezTo>
                    <a:cubicBezTo>
                      <a:pt x="538" y="956"/>
                      <a:pt x="567" y="954"/>
                      <a:pt x="597" y="948"/>
                    </a:cubicBezTo>
                    <a:cubicBezTo>
                      <a:pt x="863" y="897"/>
                      <a:pt x="1028" y="643"/>
                      <a:pt x="977" y="390"/>
                    </a:cubicBezTo>
                    <a:cubicBezTo>
                      <a:pt x="932" y="165"/>
                      <a:pt x="739" y="1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53" name="Google Shape;484;p28"/>
              <p:cNvSpPr/>
              <p:nvPr/>
            </p:nvSpPr>
            <p:spPr>
              <a:xfrm rot="666600">
                <a:off x="6600240" y="2198160"/>
                <a:ext cx="74520" cy="68040"/>
              </a:xfrm>
              <a:custGeom>
                <a:avLst/>
                <a:gdLst>
                  <a:gd name="textAreaLeft" fmla="*/ 0 w 74520"/>
                  <a:gd name="textAreaRight" fmla="*/ 74880 w 7452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41" h="953">
                    <a:moveTo>
                      <a:pt x="505" y="0"/>
                    </a:moveTo>
                    <a:cubicBezTo>
                      <a:pt x="481" y="0"/>
                      <a:pt x="456" y="2"/>
                      <a:pt x="432" y="6"/>
                    </a:cubicBezTo>
                    <a:cubicBezTo>
                      <a:pt x="178" y="56"/>
                      <a:pt x="1" y="310"/>
                      <a:pt x="51" y="563"/>
                    </a:cubicBezTo>
                    <a:cubicBezTo>
                      <a:pt x="96" y="797"/>
                      <a:pt x="297" y="953"/>
                      <a:pt x="517" y="953"/>
                    </a:cubicBezTo>
                    <a:cubicBezTo>
                      <a:pt x="548" y="953"/>
                      <a:pt x="578" y="950"/>
                      <a:pt x="609" y="944"/>
                    </a:cubicBezTo>
                    <a:cubicBezTo>
                      <a:pt x="863" y="893"/>
                      <a:pt x="1040" y="652"/>
                      <a:pt x="990" y="386"/>
                    </a:cubicBezTo>
                    <a:cubicBezTo>
                      <a:pt x="944" y="157"/>
                      <a:pt x="732" y="0"/>
                      <a:pt x="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54" name="Google Shape;485;p28"/>
              <p:cNvSpPr/>
              <p:nvPr/>
            </p:nvSpPr>
            <p:spPr>
              <a:xfrm rot="666600">
                <a:off x="6752520" y="2198880"/>
                <a:ext cx="73440" cy="68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1028" h="953">
                    <a:moveTo>
                      <a:pt x="504" y="0"/>
                    </a:moveTo>
                    <a:cubicBezTo>
                      <a:pt x="480" y="0"/>
                      <a:pt x="456" y="2"/>
                      <a:pt x="431" y="5"/>
                    </a:cubicBezTo>
                    <a:cubicBezTo>
                      <a:pt x="165" y="56"/>
                      <a:pt x="0" y="310"/>
                      <a:pt x="51" y="563"/>
                    </a:cubicBezTo>
                    <a:cubicBezTo>
                      <a:pt x="96" y="788"/>
                      <a:pt x="289" y="952"/>
                      <a:pt x="518" y="952"/>
                    </a:cubicBezTo>
                    <a:cubicBezTo>
                      <a:pt x="548" y="952"/>
                      <a:pt x="578" y="950"/>
                      <a:pt x="609" y="944"/>
                    </a:cubicBezTo>
                    <a:cubicBezTo>
                      <a:pt x="862" y="893"/>
                      <a:pt x="1027" y="639"/>
                      <a:pt x="989" y="386"/>
                    </a:cubicBezTo>
                    <a:cubicBezTo>
                      <a:pt x="943" y="157"/>
                      <a:pt x="732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855" name="Google Shape;486;p28"/>
            <p:cNvSpPr/>
            <p:nvPr/>
          </p:nvSpPr>
          <p:spPr>
            <a:xfrm rot="20263200">
              <a:off x="6793200" y="2120040"/>
              <a:ext cx="1100520" cy="660960"/>
            </a:xfrm>
            <a:custGeom>
              <a:avLst/>
              <a:gdLst>
                <a:gd name="textAreaLeft" fmla="*/ 0 w 1100520"/>
                <a:gd name="textAreaRight" fmla="*/ 1100880 w 1100520"/>
                <a:gd name="textAreaTop" fmla="*/ 0 h 660960"/>
                <a:gd name="textAreaBottom" fmla="*/ 661320 h 660960"/>
              </a:gdLst>
              <a:ahLst/>
              <a:cxnLst/>
              <a:rect l="textAreaLeft" t="textAreaTop" r="textAreaRight" b="textAreaBottom"/>
              <a:pathLst>
                <a:path w="13975" h="8396">
                  <a:moveTo>
                    <a:pt x="1370" y="1"/>
                  </a:moveTo>
                  <a:lnTo>
                    <a:pt x="1" y="774"/>
                  </a:lnTo>
                  <a:lnTo>
                    <a:pt x="1434" y="4705"/>
                  </a:lnTo>
                  <a:lnTo>
                    <a:pt x="4604" y="3285"/>
                  </a:lnTo>
                  <a:lnTo>
                    <a:pt x="5796" y="6544"/>
                  </a:lnTo>
                  <a:lnTo>
                    <a:pt x="8966" y="5136"/>
                  </a:lnTo>
                  <a:lnTo>
                    <a:pt x="10158" y="8395"/>
                  </a:lnTo>
                  <a:lnTo>
                    <a:pt x="13974" y="6696"/>
                  </a:lnTo>
                  <a:lnTo>
                    <a:pt x="13569" y="5174"/>
                  </a:lnTo>
                  <a:lnTo>
                    <a:pt x="11045" y="6290"/>
                  </a:lnTo>
                  <a:lnTo>
                    <a:pt x="9853" y="3031"/>
                  </a:lnTo>
                  <a:lnTo>
                    <a:pt x="6683" y="4439"/>
                  </a:lnTo>
                  <a:lnTo>
                    <a:pt x="5491" y="1180"/>
                  </a:lnTo>
                  <a:lnTo>
                    <a:pt x="2321" y="2600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856" name="Google Shape;487;p28"/>
            <p:cNvGrpSpPr/>
            <p:nvPr/>
          </p:nvGrpSpPr>
          <p:grpSpPr>
            <a:xfrm>
              <a:off x="7089120" y="1614960"/>
              <a:ext cx="574560" cy="572400"/>
              <a:chOff x="7089120" y="1614960"/>
              <a:chExt cx="574560" cy="572400"/>
            </a:xfrm>
          </p:grpSpPr>
          <p:sp>
            <p:nvSpPr>
              <p:cNvPr id="857" name="Google Shape;488;p28"/>
              <p:cNvSpPr/>
              <p:nvPr/>
            </p:nvSpPr>
            <p:spPr>
              <a:xfrm>
                <a:off x="7089120" y="1614960"/>
                <a:ext cx="574560" cy="572400"/>
              </a:xfrm>
              <a:custGeom>
                <a:avLst/>
                <a:gdLst>
                  <a:gd name="textAreaLeft" fmla="*/ 0 w 574560"/>
                  <a:gd name="textAreaRight" fmla="*/ 574920 w 574560"/>
                  <a:gd name="textAreaTop" fmla="*/ 0 h 572400"/>
                  <a:gd name="textAreaBottom" fmla="*/ 572760 h 572400"/>
                </a:gdLst>
                <a:ahLst/>
                <a:cxnLst/>
                <a:rect l="textAreaLeft" t="textAreaTop" r="textAreaRight" b="textAreaBottom"/>
                <a:pathLst>
                  <a:path w="13680" h="13628">
                    <a:moveTo>
                      <a:pt x="6882" y="1031"/>
                    </a:moveTo>
                    <a:cubicBezTo>
                      <a:pt x="10077" y="1052"/>
                      <a:pt x="12649" y="3654"/>
                      <a:pt x="12628" y="6851"/>
                    </a:cubicBezTo>
                    <a:cubicBezTo>
                      <a:pt x="12596" y="10036"/>
                      <a:pt x="10015" y="12597"/>
                      <a:pt x="6840" y="12597"/>
                    </a:cubicBezTo>
                    <a:lnTo>
                      <a:pt x="6798" y="12597"/>
                    </a:lnTo>
                    <a:cubicBezTo>
                      <a:pt x="3602" y="12576"/>
                      <a:pt x="1031" y="9963"/>
                      <a:pt x="1052" y="6767"/>
                    </a:cubicBezTo>
                    <a:cubicBezTo>
                      <a:pt x="1073" y="3592"/>
                      <a:pt x="3665" y="1031"/>
                      <a:pt x="6840" y="1031"/>
                    </a:cubicBezTo>
                    <a:close/>
                    <a:moveTo>
                      <a:pt x="6840" y="1"/>
                    </a:moveTo>
                    <a:cubicBezTo>
                      <a:pt x="5029" y="1"/>
                      <a:pt x="3321" y="698"/>
                      <a:pt x="2041" y="1979"/>
                    </a:cubicBezTo>
                    <a:cubicBezTo>
                      <a:pt x="750" y="3249"/>
                      <a:pt x="42" y="4956"/>
                      <a:pt x="21" y="6767"/>
                    </a:cubicBezTo>
                    <a:cubicBezTo>
                      <a:pt x="0" y="10525"/>
                      <a:pt x="3040" y="13596"/>
                      <a:pt x="6788" y="13627"/>
                    </a:cubicBezTo>
                    <a:lnTo>
                      <a:pt x="6840" y="13627"/>
                    </a:lnTo>
                    <a:cubicBezTo>
                      <a:pt x="8651" y="13627"/>
                      <a:pt x="10359" y="12919"/>
                      <a:pt x="11639" y="11649"/>
                    </a:cubicBezTo>
                    <a:cubicBezTo>
                      <a:pt x="12930" y="10369"/>
                      <a:pt x="13637" y="8672"/>
                      <a:pt x="13648" y="6861"/>
                    </a:cubicBezTo>
                    <a:cubicBezTo>
                      <a:pt x="13679" y="3103"/>
                      <a:pt x="10639" y="22"/>
                      <a:pt x="6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58" name="Google Shape;489;p28"/>
              <p:cNvSpPr/>
              <p:nvPr/>
            </p:nvSpPr>
            <p:spPr>
              <a:xfrm>
                <a:off x="7119720" y="1644840"/>
                <a:ext cx="513720" cy="512280"/>
              </a:xfrm>
              <a:custGeom>
                <a:avLst/>
                <a:gdLst>
                  <a:gd name="textAreaLeft" fmla="*/ 0 w 513720"/>
                  <a:gd name="textAreaRight" fmla="*/ 514080 w 513720"/>
                  <a:gd name="textAreaTop" fmla="*/ 0 h 512280"/>
                  <a:gd name="textAreaBottom" fmla="*/ 512640 h 512280"/>
                </a:gdLst>
                <a:ahLst/>
                <a:cxnLst/>
                <a:rect l="textAreaLeft" t="textAreaTop" r="textAreaRight" b="textAreaBottom"/>
                <a:pathLst>
                  <a:path w="12234" h="12202">
                    <a:moveTo>
                      <a:pt x="6112" y="1"/>
                    </a:moveTo>
                    <a:cubicBezTo>
                      <a:pt x="2770" y="1"/>
                      <a:pt x="33" y="2717"/>
                      <a:pt x="12" y="6059"/>
                    </a:cubicBezTo>
                    <a:cubicBezTo>
                      <a:pt x="1" y="7693"/>
                      <a:pt x="626" y="9224"/>
                      <a:pt x="1771" y="10390"/>
                    </a:cubicBezTo>
                    <a:cubicBezTo>
                      <a:pt x="2916" y="11545"/>
                      <a:pt x="4436" y="12190"/>
                      <a:pt x="6070" y="12201"/>
                    </a:cubicBezTo>
                    <a:lnTo>
                      <a:pt x="6112" y="12201"/>
                    </a:lnTo>
                    <a:cubicBezTo>
                      <a:pt x="9453" y="12201"/>
                      <a:pt x="12192" y="9484"/>
                      <a:pt x="12212" y="6143"/>
                    </a:cubicBezTo>
                    <a:cubicBezTo>
                      <a:pt x="12233" y="2780"/>
                      <a:pt x="9516" y="22"/>
                      <a:pt x="6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59" name="Google Shape;490;p28"/>
              <p:cNvSpPr/>
              <p:nvPr/>
            </p:nvSpPr>
            <p:spPr>
              <a:xfrm>
                <a:off x="7105680" y="1631520"/>
                <a:ext cx="541080" cy="538560"/>
              </a:xfrm>
              <a:custGeom>
                <a:avLst/>
                <a:gdLst>
                  <a:gd name="textAreaLeft" fmla="*/ 0 w 541080"/>
                  <a:gd name="textAreaRight" fmla="*/ 541440 w 541080"/>
                  <a:gd name="textAreaTop" fmla="*/ 0 h 538560"/>
                  <a:gd name="textAreaBottom" fmla="*/ 538920 h 538560"/>
                </a:gdLst>
                <a:ahLst/>
                <a:cxnLst/>
                <a:rect l="textAreaLeft" t="textAreaTop" r="textAreaRight" b="textAreaBottom"/>
                <a:pathLst>
                  <a:path w="12879" h="12826">
                    <a:moveTo>
                      <a:pt x="6487" y="635"/>
                    </a:moveTo>
                    <a:cubicBezTo>
                      <a:pt x="9682" y="656"/>
                      <a:pt x="12254" y="3258"/>
                      <a:pt x="12233" y="6455"/>
                    </a:cubicBezTo>
                    <a:cubicBezTo>
                      <a:pt x="12201" y="9640"/>
                      <a:pt x="9620" y="12201"/>
                      <a:pt x="6445" y="12201"/>
                    </a:cubicBezTo>
                    <a:lnTo>
                      <a:pt x="6403" y="12201"/>
                    </a:lnTo>
                    <a:cubicBezTo>
                      <a:pt x="3207" y="12180"/>
                      <a:pt x="636" y="9567"/>
                      <a:pt x="657" y="6371"/>
                    </a:cubicBezTo>
                    <a:cubicBezTo>
                      <a:pt x="678" y="3196"/>
                      <a:pt x="3270" y="635"/>
                      <a:pt x="6445" y="635"/>
                    </a:cubicBezTo>
                    <a:close/>
                    <a:moveTo>
                      <a:pt x="6445" y="0"/>
                    </a:moveTo>
                    <a:cubicBezTo>
                      <a:pt x="4738" y="0"/>
                      <a:pt x="3135" y="667"/>
                      <a:pt x="1927" y="1863"/>
                    </a:cubicBezTo>
                    <a:cubicBezTo>
                      <a:pt x="709" y="3061"/>
                      <a:pt x="42" y="4664"/>
                      <a:pt x="32" y="6371"/>
                    </a:cubicBezTo>
                    <a:cubicBezTo>
                      <a:pt x="1" y="9911"/>
                      <a:pt x="2864" y="12805"/>
                      <a:pt x="6403" y="12826"/>
                    </a:cubicBezTo>
                    <a:lnTo>
                      <a:pt x="6445" y="12826"/>
                    </a:lnTo>
                    <a:cubicBezTo>
                      <a:pt x="8152" y="12826"/>
                      <a:pt x="9755" y="12169"/>
                      <a:pt x="10963" y="10962"/>
                    </a:cubicBezTo>
                    <a:cubicBezTo>
                      <a:pt x="12171" y="9765"/>
                      <a:pt x="12847" y="8162"/>
                      <a:pt x="12858" y="6455"/>
                    </a:cubicBezTo>
                    <a:cubicBezTo>
                      <a:pt x="12878" y="2925"/>
                      <a:pt x="10026" y="21"/>
                      <a:pt x="6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0" name="Google Shape;491;p28"/>
              <p:cNvSpPr/>
              <p:nvPr/>
            </p:nvSpPr>
            <p:spPr>
              <a:xfrm>
                <a:off x="7128000" y="1653480"/>
                <a:ext cx="496440" cy="495360"/>
              </a:xfrm>
              <a:custGeom>
                <a:avLst/>
                <a:gdLst>
                  <a:gd name="textAreaLeft" fmla="*/ 0 w 496440"/>
                  <a:gd name="textAreaRight" fmla="*/ 496800 w 496440"/>
                  <a:gd name="textAreaTop" fmla="*/ 0 h 495360"/>
                  <a:gd name="textAreaBottom" fmla="*/ 495720 h 495360"/>
                </a:gdLst>
                <a:ahLst/>
                <a:cxnLst/>
                <a:rect l="textAreaLeft" t="textAreaTop" r="textAreaRight" b="textAreaBottom"/>
                <a:pathLst>
                  <a:path w="11816" h="11796">
                    <a:moveTo>
                      <a:pt x="5955" y="219"/>
                    </a:moveTo>
                    <a:cubicBezTo>
                      <a:pt x="7464" y="230"/>
                      <a:pt x="8890" y="834"/>
                      <a:pt x="9952" y="1916"/>
                    </a:cubicBezTo>
                    <a:cubicBezTo>
                      <a:pt x="11014" y="2988"/>
                      <a:pt x="11597" y="4415"/>
                      <a:pt x="11586" y="5935"/>
                    </a:cubicBezTo>
                    <a:cubicBezTo>
                      <a:pt x="11576" y="7444"/>
                      <a:pt x="10972" y="8870"/>
                      <a:pt x="9900" y="9932"/>
                    </a:cubicBezTo>
                    <a:cubicBezTo>
                      <a:pt x="8828" y="10983"/>
                      <a:pt x="7412" y="11566"/>
                      <a:pt x="5913" y="11566"/>
                    </a:cubicBezTo>
                    <a:lnTo>
                      <a:pt x="5871" y="11566"/>
                    </a:lnTo>
                    <a:cubicBezTo>
                      <a:pt x="4362" y="11556"/>
                      <a:pt x="2936" y="10962"/>
                      <a:pt x="1874" y="9880"/>
                    </a:cubicBezTo>
                    <a:cubicBezTo>
                      <a:pt x="812" y="8797"/>
                      <a:pt x="229" y="7371"/>
                      <a:pt x="239" y="5851"/>
                    </a:cubicBezTo>
                    <a:cubicBezTo>
                      <a:pt x="250" y="4341"/>
                      <a:pt x="854" y="2916"/>
                      <a:pt x="1926" y="1854"/>
                    </a:cubicBezTo>
                    <a:cubicBezTo>
                      <a:pt x="2998" y="802"/>
                      <a:pt x="4414" y="219"/>
                      <a:pt x="5913" y="219"/>
                    </a:cubicBezTo>
                    <a:close/>
                    <a:moveTo>
                      <a:pt x="5913" y="1"/>
                    </a:moveTo>
                    <a:cubicBezTo>
                      <a:pt x="4352" y="1"/>
                      <a:pt x="2883" y="605"/>
                      <a:pt x="1770" y="1697"/>
                    </a:cubicBezTo>
                    <a:cubicBezTo>
                      <a:pt x="646" y="2801"/>
                      <a:pt x="31" y="4279"/>
                      <a:pt x="10" y="5851"/>
                    </a:cubicBezTo>
                    <a:cubicBezTo>
                      <a:pt x="0" y="7434"/>
                      <a:pt x="604" y="8912"/>
                      <a:pt x="1717" y="10036"/>
                    </a:cubicBezTo>
                    <a:cubicBezTo>
                      <a:pt x="2821" y="11160"/>
                      <a:pt x="4299" y="11785"/>
                      <a:pt x="5871" y="11795"/>
                    </a:cubicBezTo>
                    <a:lnTo>
                      <a:pt x="5913" y="11795"/>
                    </a:lnTo>
                    <a:cubicBezTo>
                      <a:pt x="7475" y="11795"/>
                      <a:pt x="8942" y="11191"/>
                      <a:pt x="10056" y="10088"/>
                    </a:cubicBezTo>
                    <a:cubicBezTo>
                      <a:pt x="11170" y="8984"/>
                      <a:pt x="11794" y="7506"/>
                      <a:pt x="11805" y="5935"/>
                    </a:cubicBezTo>
                    <a:cubicBezTo>
                      <a:pt x="11815" y="4362"/>
                      <a:pt x="11211" y="2874"/>
                      <a:pt x="10108" y="1750"/>
                    </a:cubicBezTo>
                    <a:cubicBezTo>
                      <a:pt x="9004" y="635"/>
                      <a:pt x="7526" y="11"/>
                      <a:pt x="5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1" name="Google Shape;492;p28"/>
              <p:cNvSpPr/>
              <p:nvPr/>
            </p:nvSpPr>
            <p:spPr>
              <a:xfrm>
                <a:off x="7264440" y="1761120"/>
                <a:ext cx="83160" cy="1234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1988" h="2947">
                    <a:moveTo>
                      <a:pt x="1009" y="1"/>
                    </a:moveTo>
                    <a:cubicBezTo>
                      <a:pt x="458" y="1"/>
                      <a:pt x="10" y="656"/>
                      <a:pt x="10" y="1468"/>
                    </a:cubicBezTo>
                    <a:cubicBezTo>
                      <a:pt x="0" y="2280"/>
                      <a:pt x="437" y="2946"/>
                      <a:pt x="989" y="2946"/>
                    </a:cubicBezTo>
                    <a:cubicBezTo>
                      <a:pt x="993" y="2946"/>
                      <a:pt x="997" y="2947"/>
                      <a:pt x="1002" y="2947"/>
                    </a:cubicBezTo>
                    <a:cubicBezTo>
                      <a:pt x="1537" y="2947"/>
                      <a:pt x="1978" y="2294"/>
                      <a:pt x="1988" y="1479"/>
                    </a:cubicBezTo>
                    <a:cubicBezTo>
                      <a:pt x="1988" y="667"/>
                      <a:pt x="1551" y="1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2" name="Google Shape;493;p28"/>
              <p:cNvSpPr/>
              <p:nvPr/>
            </p:nvSpPr>
            <p:spPr>
              <a:xfrm>
                <a:off x="7405920" y="1761840"/>
                <a:ext cx="83160" cy="12384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989" h="2958">
                    <a:moveTo>
                      <a:pt x="999" y="1"/>
                    </a:moveTo>
                    <a:cubicBezTo>
                      <a:pt x="458" y="1"/>
                      <a:pt x="11" y="656"/>
                      <a:pt x="11" y="1468"/>
                    </a:cubicBezTo>
                    <a:cubicBezTo>
                      <a:pt x="0" y="2280"/>
                      <a:pt x="437" y="2946"/>
                      <a:pt x="989" y="2957"/>
                    </a:cubicBezTo>
                    <a:cubicBezTo>
                      <a:pt x="1531" y="2957"/>
                      <a:pt x="1978" y="2301"/>
                      <a:pt x="1978" y="1489"/>
                    </a:cubicBezTo>
                    <a:cubicBezTo>
                      <a:pt x="1989" y="667"/>
                      <a:pt x="1552" y="11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3" name="Google Shape;494;p28"/>
              <p:cNvSpPr/>
              <p:nvPr/>
            </p:nvSpPr>
            <p:spPr>
              <a:xfrm>
                <a:off x="7226640" y="1925280"/>
                <a:ext cx="302040" cy="156240"/>
              </a:xfrm>
              <a:custGeom>
                <a:avLst/>
                <a:gdLst>
                  <a:gd name="textAreaLeft" fmla="*/ 0 w 302040"/>
                  <a:gd name="textAreaRight" fmla="*/ 302400 w 302040"/>
                  <a:gd name="textAreaTop" fmla="*/ 0 h 156240"/>
                  <a:gd name="textAreaBottom" fmla="*/ 156600 h 156240"/>
                </a:gdLst>
                <a:ahLst/>
                <a:cxnLst/>
                <a:rect l="textAreaLeft" t="textAreaTop" r="textAreaRight" b="textAreaBottom"/>
                <a:pathLst>
                  <a:path w="7194" h="3727">
                    <a:moveTo>
                      <a:pt x="125" y="0"/>
                    </a:moveTo>
                    <a:cubicBezTo>
                      <a:pt x="62" y="0"/>
                      <a:pt x="11" y="42"/>
                      <a:pt x="11" y="104"/>
                    </a:cubicBezTo>
                    <a:cubicBezTo>
                      <a:pt x="0" y="2082"/>
                      <a:pt x="1593" y="3706"/>
                      <a:pt x="3581" y="3727"/>
                    </a:cubicBezTo>
                    <a:lnTo>
                      <a:pt x="3602" y="3727"/>
                    </a:lnTo>
                    <a:cubicBezTo>
                      <a:pt x="4550" y="3727"/>
                      <a:pt x="5445" y="3352"/>
                      <a:pt x="6132" y="2686"/>
                    </a:cubicBezTo>
                    <a:cubicBezTo>
                      <a:pt x="6808" y="2020"/>
                      <a:pt x="7194" y="1114"/>
                      <a:pt x="7194" y="157"/>
                    </a:cubicBezTo>
                    <a:cubicBezTo>
                      <a:pt x="7194" y="94"/>
                      <a:pt x="7152" y="42"/>
                      <a:pt x="7090" y="42"/>
                    </a:cubicBezTo>
                    <a:cubicBezTo>
                      <a:pt x="7027" y="42"/>
                      <a:pt x="6975" y="94"/>
                      <a:pt x="6975" y="157"/>
                    </a:cubicBezTo>
                    <a:cubicBezTo>
                      <a:pt x="6965" y="1052"/>
                      <a:pt x="6611" y="1895"/>
                      <a:pt x="5965" y="2530"/>
                    </a:cubicBezTo>
                    <a:cubicBezTo>
                      <a:pt x="5340" y="3155"/>
                      <a:pt x="4502" y="3498"/>
                      <a:pt x="3622" y="3498"/>
                    </a:cubicBezTo>
                    <a:cubicBezTo>
                      <a:pt x="3608" y="3498"/>
                      <a:pt x="3595" y="3498"/>
                      <a:pt x="3581" y="3498"/>
                    </a:cubicBezTo>
                    <a:cubicBezTo>
                      <a:pt x="1718" y="3488"/>
                      <a:pt x="219" y="1968"/>
                      <a:pt x="240" y="104"/>
                    </a:cubicBezTo>
                    <a:cubicBezTo>
                      <a:pt x="240" y="42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120" bIns="78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4" name="Google Shape;495;p28"/>
              <p:cNvSpPr/>
              <p:nvPr/>
            </p:nvSpPr>
            <p:spPr>
              <a:xfrm>
                <a:off x="7489080" y="1901160"/>
                <a:ext cx="81360" cy="30960"/>
              </a:xfrm>
              <a:custGeom>
                <a:avLst/>
                <a:gdLst>
                  <a:gd name="textAreaLeft" fmla="*/ 0 w 81360"/>
                  <a:gd name="textAreaRight" fmla="*/ 81720 w 81360"/>
                  <a:gd name="textAreaTop" fmla="*/ 0 h 30960"/>
                  <a:gd name="textAreaBottom" fmla="*/ 31320 h 30960"/>
                </a:gdLst>
                <a:ahLst/>
                <a:cxnLst/>
                <a:rect l="textAreaLeft" t="textAreaTop" r="textAreaRight" b="textAreaBottom"/>
                <a:pathLst>
                  <a:path w="1948" h="748">
                    <a:moveTo>
                      <a:pt x="125" y="0"/>
                    </a:moveTo>
                    <a:cubicBezTo>
                      <a:pt x="111" y="0"/>
                      <a:pt x="96" y="3"/>
                      <a:pt x="83" y="8"/>
                    </a:cubicBezTo>
                    <a:cubicBezTo>
                      <a:pt x="21" y="40"/>
                      <a:pt x="0" y="102"/>
                      <a:pt x="21" y="165"/>
                    </a:cubicBezTo>
                    <a:cubicBezTo>
                      <a:pt x="136" y="404"/>
                      <a:pt x="469" y="748"/>
                      <a:pt x="1062" y="748"/>
                    </a:cubicBezTo>
                    <a:cubicBezTo>
                      <a:pt x="1291" y="748"/>
                      <a:pt x="1562" y="695"/>
                      <a:pt x="1864" y="570"/>
                    </a:cubicBezTo>
                    <a:cubicBezTo>
                      <a:pt x="1926" y="539"/>
                      <a:pt x="1947" y="477"/>
                      <a:pt x="1926" y="424"/>
                    </a:cubicBezTo>
                    <a:cubicBezTo>
                      <a:pt x="1911" y="378"/>
                      <a:pt x="1866" y="354"/>
                      <a:pt x="1822" y="354"/>
                    </a:cubicBezTo>
                    <a:cubicBezTo>
                      <a:pt x="1808" y="354"/>
                      <a:pt x="1793" y="357"/>
                      <a:pt x="1781" y="362"/>
                    </a:cubicBezTo>
                    <a:cubicBezTo>
                      <a:pt x="1495" y="482"/>
                      <a:pt x="1257" y="527"/>
                      <a:pt x="1061" y="527"/>
                    </a:cubicBezTo>
                    <a:cubicBezTo>
                      <a:pt x="457" y="527"/>
                      <a:pt x="245" y="94"/>
                      <a:pt x="229" y="70"/>
                    </a:cubicBezTo>
                    <a:cubicBezTo>
                      <a:pt x="213" y="24"/>
                      <a:pt x="16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5" name="Google Shape;496;p28"/>
              <p:cNvSpPr/>
              <p:nvPr/>
            </p:nvSpPr>
            <p:spPr>
              <a:xfrm>
                <a:off x="7185240" y="1899720"/>
                <a:ext cx="82080" cy="30240"/>
              </a:xfrm>
              <a:custGeom>
                <a:avLst/>
                <a:gdLst>
                  <a:gd name="textAreaLeft" fmla="*/ 0 w 82080"/>
                  <a:gd name="textAreaRight" fmla="*/ 82440 w 82080"/>
                  <a:gd name="textAreaTop" fmla="*/ 0 h 30240"/>
                  <a:gd name="textAreaBottom" fmla="*/ 30600 h 30240"/>
                </a:gdLst>
                <a:ahLst/>
                <a:cxnLst/>
                <a:rect l="textAreaLeft" t="textAreaTop" r="textAreaRight" b="textAreaBottom"/>
                <a:pathLst>
                  <a:path w="1958" h="732">
                    <a:moveTo>
                      <a:pt x="1828" y="1"/>
                    </a:moveTo>
                    <a:cubicBezTo>
                      <a:pt x="1786" y="1"/>
                      <a:pt x="1744" y="27"/>
                      <a:pt x="1729" y="65"/>
                    </a:cubicBezTo>
                    <a:cubicBezTo>
                      <a:pt x="1713" y="89"/>
                      <a:pt x="1499" y="508"/>
                      <a:pt x="908" y="508"/>
                    </a:cubicBezTo>
                    <a:cubicBezTo>
                      <a:pt x="709" y="508"/>
                      <a:pt x="468" y="461"/>
                      <a:pt x="178" y="335"/>
                    </a:cubicBezTo>
                    <a:cubicBezTo>
                      <a:pt x="162" y="330"/>
                      <a:pt x="147" y="328"/>
                      <a:pt x="131" y="328"/>
                    </a:cubicBezTo>
                    <a:cubicBezTo>
                      <a:pt x="86" y="328"/>
                      <a:pt x="45" y="351"/>
                      <a:pt x="21" y="398"/>
                    </a:cubicBezTo>
                    <a:cubicBezTo>
                      <a:pt x="0" y="450"/>
                      <a:pt x="32" y="513"/>
                      <a:pt x="84" y="544"/>
                    </a:cubicBezTo>
                    <a:cubicBezTo>
                      <a:pt x="396" y="679"/>
                      <a:pt x="678" y="731"/>
                      <a:pt x="907" y="731"/>
                    </a:cubicBezTo>
                    <a:cubicBezTo>
                      <a:pt x="1479" y="731"/>
                      <a:pt x="1812" y="398"/>
                      <a:pt x="1927" y="159"/>
                    </a:cubicBezTo>
                    <a:cubicBezTo>
                      <a:pt x="1958" y="106"/>
                      <a:pt x="1927" y="34"/>
                      <a:pt x="1874" y="13"/>
                    </a:cubicBezTo>
                    <a:cubicBezTo>
                      <a:pt x="1860" y="4"/>
                      <a:pt x="1844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120" bIns="15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866" name="Google Shape;497;p28"/>
            <p:cNvGrpSpPr/>
            <p:nvPr/>
          </p:nvGrpSpPr>
          <p:grpSpPr>
            <a:xfrm>
              <a:off x="5424840" y="3233520"/>
              <a:ext cx="919080" cy="915480"/>
              <a:chOff x="5424840" y="3233520"/>
              <a:chExt cx="919080" cy="915480"/>
            </a:xfrm>
          </p:grpSpPr>
          <p:sp>
            <p:nvSpPr>
              <p:cNvPr id="867" name="Google Shape;498;p28"/>
              <p:cNvSpPr/>
              <p:nvPr/>
            </p:nvSpPr>
            <p:spPr>
              <a:xfrm>
                <a:off x="5424840" y="3233520"/>
                <a:ext cx="919080" cy="915480"/>
              </a:xfrm>
              <a:custGeom>
                <a:avLst/>
                <a:gdLst>
                  <a:gd name="textAreaLeft" fmla="*/ 0 w 919080"/>
                  <a:gd name="textAreaRight" fmla="*/ 919440 w 919080"/>
                  <a:gd name="textAreaTop" fmla="*/ 0 h 915480"/>
                  <a:gd name="textAreaBottom" fmla="*/ 915840 h 915480"/>
                </a:gdLst>
                <a:ahLst/>
                <a:cxnLst/>
                <a:rect l="textAreaLeft" t="textAreaTop" r="textAreaRight" b="textAreaBottom"/>
                <a:pathLst>
                  <a:path w="13680" h="13628">
                    <a:moveTo>
                      <a:pt x="6882" y="1031"/>
                    </a:moveTo>
                    <a:cubicBezTo>
                      <a:pt x="10077" y="1052"/>
                      <a:pt x="12649" y="3654"/>
                      <a:pt x="12628" y="6851"/>
                    </a:cubicBezTo>
                    <a:cubicBezTo>
                      <a:pt x="12596" y="10036"/>
                      <a:pt x="10015" y="12597"/>
                      <a:pt x="6840" y="12597"/>
                    </a:cubicBezTo>
                    <a:lnTo>
                      <a:pt x="6798" y="12597"/>
                    </a:lnTo>
                    <a:cubicBezTo>
                      <a:pt x="3602" y="12576"/>
                      <a:pt x="1031" y="9963"/>
                      <a:pt x="1052" y="6767"/>
                    </a:cubicBezTo>
                    <a:cubicBezTo>
                      <a:pt x="1073" y="3592"/>
                      <a:pt x="3665" y="1031"/>
                      <a:pt x="6840" y="1031"/>
                    </a:cubicBezTo>
                    <a:close/>
                    <a:moveTo>
                      <a:pt x="6840" y="1"/>
                    </a:moveTo>
                    <a:cubicBezTo>
                      <a:pt x="5029" y="1"/>
                      <a:pt x="3321" y="698"/>
                      <a:pt x="2041" y="1979"/>
                    </a:cubicBezTo>
                    <a:cubicBezTo>
                      <a:pt x="750" y="3249"/>
                      <a:pt x="42" y="4956"/>
                      <a:pt x="21" y="6767"/>
                    </a:cubicBezTo>
                    <a:cubicBezTo>
                      <a:pt x="0" y="10525"/>
                      <a:pt x="3040" y="13596"/>
                      <a:pt x="6788" y="13627"/>
                    </a:cubicBezTo>
                    <a:lnTo>
                      <a:pt x="6840" y="13627"/>
                    </a:lnTo>
                    <a:cubicBezTo>
                      <a:pt x="8651" y="13627"/>
                      <a:pt x="10359" y="12919"/>
                      <a:pt x="11639" y="11649"/>
                    </a:cubicBezTo>
                    <a:cubicBezTo>
                      <a:pt x="12930" y="10369"/>
                      <a:pt x="13637" y="8672"/>
                      <a:pt x="13648" y="6861"/>
                    </a:cubicBezTo>
                    <a:cubicBezTo>
                      <a:pt x="13679" y="3103"/>
                      <a:pt x="10639" y="22"/>
                      <a:pt x="6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8" name="Google Shape;499;p28"/>
              <p:cNvSpPr/>
              <p:nvPr/>
            </p:nvSpPr>
            <p:spPr>
              <a:xfrm>
                <a:off x="5473800" y="3281040"/>
                <a:ext cx="821880" cy="819720"/>
              </a:xfrm>
              <a:custGeom>
                <a:avLst/>
                <a:gdLst>
                  <a:gd name="textAreaLeft" fmla="*/ 0 w 821880"/>
                  <a:gd name="textAreaRight" fmla="*/ 822240 w 821880"/>
                  <a:gd name="textAreaTop" fmla="*/ 0 h 819720"/>
                  <a:gd name="textAreaBottom" fmla="*/ 820080 h 819720"/>
                </a:gdLst>
                <a:ahLst/>
                <a:cxnLst/>
                <a:rect l="textAreaLeft" t="textAreaTop" r="textAreaRight" b="textAreaBottom"/>
                <a:pathLst>
                  <a:path w="12234" h="12202">
                    <a:moveTo>
                      <a:pt x="6112" y="1"/>
                    </a:moveTo>
                    <a:cubicBezTo>
                      <a:pt x="2770" y="1"/>
                      <a:pt x="33" y="2717"/>
                      <a:pt x="12" y="6059"/>
                    </a:cubicBezTo>
                    <a:cubicBezTo>
                      <a:pt x="1" y="7693"/>
                      <a:pt x="626" y="9224"/>
                      <a:pt x="1771" y="10390"/>
                    </a:cubicBezTo>
                    <a:cubicBezTo>
                      <a:pt x="2916" y="11545"/>
                      <a:pt x="4436" y="12190"/>
                      <a:pt x="6070" y="12201"/>
                    </a:cubicBezTo>
                    <a:lnTo>
                      <a:pt x="6112" y="12201"/>
                    </a:lnTo>
                    <a:cubicBezTo>
                      <a:pt x="9453" y="12201"/>
                      <a:pt x="12192" y="9484"/>
                      <a:pt x="12212" y="6143"/>
                    </a:cubicBezTo>
                    <a:cubicBezTo>
                      <a:pt x="12233" y="2780"/>
                      <a:pt x="9516" y="22"/>
                      <a:pt x="6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9" name="Google Shape;500;p28"/>
              <p:cNvSpPr/>
              <p:nvPr/>
            </p:nvSpPr>
            <p:spPr>
              <a:xfrm>
                <a:off x="5451480" y="3260160"/>
                <a:ext cx="865440" cy="861480"/>
              </a:xfrm>
              <a:custGeom>
                <a:avLst/>
                <a:gdLst>
                  <a:gd name="textAreaLeft" fmla="*/ 0 w 865440"/>
                  <a:gd name="textAreaRight" fmla="*/ 865800 w 865440"/>
                  <a:gd name="textAreaTop" fmla="*/ 0 h 861480"/>
                  <a:gd name="textAreaBottom" fmla="*/ 861840 h 861480"/>
                </a:gdLst>
                <a:ahLst/>
                <a:cxnLst/>
                <a:rect l="textAreaLeft" t="textAreaTop" r="textAreaRight" b="textAreaBottom"/>
                <a:pathLst>
                  <a:path w="12879" h="12826">
                    <a:moveTo>
                      <a:pt x="6487" y="635"/>
                    </a:moveTo>
                    <a:cubicBezTo>
                      <a:pt x="9682" y="656"/>
                      <a:pt x="12254" y="3258"/>
                      <a:pt x="12233" y="6455"/>
                    </a:cubicBezTo>
                    <a:cubicBezTo>
                      <a:pt x="12201" y="9640"/>
                      <a:pt x="9620" y="12201"/>
                      <a:pt x="6445" y="12201"/>
                    </a:cubicBezTo>
                    <a:lnTo>
                      <a:pt x="6403" y="12201"/>
                    </a:lnTo>
                    <a:cubicBezTo>
                      <a:pt x="3207" y="12180"/>
                      <a:pt x="636" y="9567"/>
                      <a:pt x="657" y="6371"/>
                    </a:cubicBezTo>
                    <a:cubicBezTo>
                      <a:pt x="678" y="3196"/>
                      <a:pt x="3270" y="635"/>
                      <a:pt x="6445" y="635"/>
                    </a:cubicBezTo>
                    <a:close/>
                    <a:moveTo>
                      <a:pt x="6445" y="0"/>
                    </a:moveTo>
                    <a:cubicBezTo>
                      <a:pt x="4738" y="0"/>
                      <a:pt x="3135" y="667"/>
                      <a:pt x="1927" y="1863"/>
                    </a:cubicBezTo>
                    <a:cubicBezTo>
                      <a:pt x="709" y="3061"/>
                      <a:pt x="42" y="4664"/>
                      <a:pt x="32" y="6371"/>
                    </a:cubicBezTo>
                    <a:cubicBezTo>
                      <a:pt x="1" y="9911"/>
                      <a:pt x="2864" y="12805"/>
                      <a:pt x="6403" y="12826"/>
                    </a:cubicBezTo>
                    <a:lnTo>
                      <a:pt x="6445" y="12826"/>
                    </a:lnTo>
                    <a:cubicBezTo>
                      <a:pt x="8152" y="12826"/>
                      <a:pt x="9755" y="12169"/>
                      <a:pt x="10963" y="10962"/>
                    </a:cubicBezTo>
                    <a:cubicBezTo>
                      <a:pt x="12171" y="9765"/>
                      <a:pt x="12847" y="8162"/>
                      <a:pt x="12858" y="6455"/>
                    </a:cubicBezTo>
                    <a:cubicBezTo>
                      <a:pt x="12878" y="2925"/>
                      <a:pt x="10026" y="21"/>
                      <a:pt x="6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0" name="Google Shape;501;p28"/>
              <p:cNvSpPr/>
              <p:nvPr/>
            </p:nvSpPr>
            <p:spPr>
              <a:xfrm>
                <a:off x="5487120" y="3295080"/>
                <a:ext cx="793800" cy="792360"/>
              </a:xfrm>
              <a:custGeom>
                <a:avLst/>
                <a:gdLst>
                  <a:gd name="textAreaLeft" fmla="*/ 0 w 793800"/>
                  <a:gd name="textAreaRight" fmla="*/ 794160 w 793800"/>
                  <a:gd name="textAreaTop" fmla="*/ 0 h 792360"/>
                  <a:gd name="textAreaBottom" fmla="*/ 792720 h 792360"/>
                </a:gdLst>
                <a:ahLst/>
                <a:cxnLst/>
                <a:rect l="textAreaLeft" t="textAreaTop" r="textAreaRight" b="textAreaBottom"/>
                <a:pathLst>
                  <a:path w="11816" h="11796">
                    <a:moveTo>
                      <a:pt x="5955" y="219"/>
                    </a:moveTo>
                    <a:cubicBezTo>
                      <a:pt x="7464" y="230"/>
                      <a:pt x="8890" y="834"/>
                      <a:pt x="9952" y="1916"/>
                    </a:cubicBezTo>
                    <a:cubicBezTo>
                      <a:pt x="11014" y="2988"/>
                      <a:pt x="11597" y="4415"/>
                      <a:pt x="11586" y="5935"/>
                    </a:cubicBezTo>
                    <a:cubicBezTo>
                      <a:pt x="11576" y="7444"/>
                      <a:pt x="10972" y="8870"/>
                      <a:pt x="9900" y="9932"/>
                    </a:cubicBezTo>
                    <a:cubicBezTo>
                      <a:pt x="8828" y="10983"/>
                      <a:pt x="7412" y="11566"/>
                      <a:pt x="5913" y="11566"/>
                    </a:cubicBezTo>
                    <a:lnTo>
                      <a:pt x="5871" y="11566"/>
                    </a:lnTo>
                    <a:cubicBezTo>
                      <a:pt x="4362" y="11556"/>
                      <a:pt x="2936" y="10962"/>
                      <a:pt x="1874" y="9880"/>
                    </a:cubicBezTo>
                    <a:cubicBezTo>
                      <a:pt x="812" y="8797"/>
                      <a:pt x="229" y="7371"/>
                      <a:pt x="239" y="5851"/>
                    </a:cubicBezTo>
                    <a:cubicBezTo>
                      <a:pt x="250" y="4341"/>
                      <a:pt x="854" y="2916"/>
                      <a:pt x="1926" y="1854"/>
                    </a:cubicBezTo>
                    <a:cubicBezTo>
                      <a:pt x="2998" y="802"/>
                      <a:pt x="4414" y="219"/>
                      <a:pt x="5913" y="219"/>
                    </a:cubicBezTo>
                    <a:close/>
                    <a:moveTo>
                      <a:pt x="5913" y="1"/>
                    </a:moveTo>
                    <a:cubicBezTo>
                      <a:pt x="4352" y="1"/>
                      <a:pt x="2883" y="605"/>
                      <a:pt x="1770" y="1697"/>
                    </a:cubicBezTo>
                    <a:cubicBezTo>
                      <a:pt x="646" y="2801"/>
                      <a:pt x="31" y="4279"/>
                      <a:pt x="10" y="5851"/>
                    </a:cubicBezTo>
                    <a:cubicBezTo>
                      <a:pt x="0" y="7434"/>
                      <a:pt x="604" y="8912"/>
                      <a:pt x="1717" y="10036"/>
                    </a:cubicBezTo>
                    <a:cubicBezTo>
                      <a:pt x="2821" y="11160"/>
                      <a:pt x="4299" y="11785"/>
                      <a:pt x="5871" y="11795"/>
                    </a:cubicBezTo>
                    <a:lnTo>
                      <a:pt x="5913" y="11795"/>
                    </a:lnTo>
                    <a:cubicBezTo>
                      <a:pt x="7475" y="11795"/>
                      <a:pt x="8942" y="11191"/>
                      <a:pt x="10056" y="10088"/>
                    </a:cubicBezTo>
                    <a:cubicBezTo>
                      <a:pt x="11170" y="8984"/>
                      <a:pt x="11794" y="7506"/>
                      <a:pt x="11805" y="5935"/>
                    </a:cubicBezTo>
                    <a:cubicBezTo>
                      <a:pt x="11815" y="4362"/>
                      <a:pt x="11211" y="2874"/>
                      <a:pt x="10108" y="1750"/>
                    </a:cubicBezTo>
                    <a:cubicBezTo>
                      <a:pt x="9004" y="635"/>
                      <a:pt x="7526" y="11"/>
                      <a:pt x="5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1" name="Google Shape;502;p28"/>
              <p:cNvSpPr/>
              <p:nvPr/>
            </p:nvSpPr>
            <p:spPr>
              <a:xfrm>
                <a:off x="5705640" y="3467160"/>
                <a:ext cx="133200" cy="197640"/>
              </a:xfrm>
              <a:custGeom>
                <a:avLst/>
                <a:gdLst>
                  <a:gd name="textAreaLeft" fmla="*/ 0 w 133200"/>
                  <a:gd name="textAreaRight" fmla="*/ 133560 w 133200"/>
                  <a:gd name="textAreaTop" fmla="*/ 0 h 197640"/>
                  <a:gd name="textAreaBottom" fmla="*/ 198000 h 197640"/>
                </a:gdLst>
                <a:ahLst/>
                <a:cxnLst/>
                <a:rect l="textAreaLeft" t="textAreaTop" r="textAreaRight" b="textAreaBottom"/>
                <a:pathLst>
                  <a:path w="1988" h="2947">
                    <a:moveTo>
                      <a:pt x="1009" y="1"/>
                    </a:moveTo>
                    <a:cubicBezTo>
                      <a:pt x="458" y="1"/>
                      <a:pt x="10" y="656"/>
                      <a:pt x="10" y="1468"/>
                    </a:cubicBezTo>
                    <a:cubicBezTo>
                      <a:pt x="0" y="2280"/>
                      <a:pt x="437" y="2946"/>
                      <a:pt x="989" y="2946"/>
                    </a:cubicBezTo>
                    <a:cubicBezTo>
                      <a:pt x="993" y="2946"/>
                      <a:pt x="997" y="2947"/>
                      <a:pt x="1002" y="2947"/>
                    </a:cubicBezTo>
                    <a:cubicBezTo>
                      <a:pt x="1537" y="2947"/>
                      <a:pt x="1978" y="2294"/>
                      <a:pt x="1988" y="1479"/>
                    </a:cubicBezTo>
                    <a:cubicBezTo>
                      <a:pt x="1988" y="667"/>
                      <a:pt x="1551" y="1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2" name="Google Shape;503;p28"/>
              <p:cNvSpPr/>
              <p:nvPr/>
            </p:nvSpPr>
            <p:spPr>
              <a:xfrm>
                <a:off x="5931360" y="3468600"/>
                <a:ext cx="133200" cy="198360"/>
              </a:xfrm>
              <a:custGeom>
                <a:avLst/>
                <a:gdLst>
                  <a:gd name="textAreaLeft" fmla="*/ 0 w 133200"/>
                  <a:gd name="textAreaRight" fmla="*/ 133560 w 133200"/>
                  <a:gd name="textAreaTop" fmla="*/ 0 h 198360"/>
                  <a:gd name="textAreaBottom" fmla="*/ 198720 h 198360"/>
                </a:gdLst>
                <a:ahLst/>
                <a:cxnLst/>
                <a:rect l="textAreaLeft" t="textAreaTop" r="textAreaRight" b="textAreaBottom"/>
                <a:pathLst>
                  <a:path w="1989" h="2958">
                    <a:moveTo>
                      <a:pt x="999" y="1"/>
                    </a:moveTo>
                    <a:cubicBezTo>
                      <a:pt x="458" y="1"/>
                      <a:pt x="11" y="656"/>
                      <a:pt x="11" y="1468"/>
                    </a:cubicBezTo>
                    <a:cubicBezTo>
                      <a:pt x="0" y="2280"/>
                      <a:pt x="437" y="2946"/>
                      <a:pt x="989" y="2957"/>
                    </a:cubicBezTo>
                    <a:cubicBezTo>
                      <a:pt x="1531" y="2957"/>
                      <a:pt x="1978" y="2301"/>
                      <a:pt x="1978" y="1489"/>
                    </a:cubicBezTo>
                    <a:cubicBezTo>
                      <a:pt x="1989" y="667"/>
                      <a:pt x="1552" y="11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3" name="Google Shape;504;p28"/>
              <p:cNvSpPr/>
              <p:nvPr/>
            </p:nvSpPr>
            <p:spPr>
              <a:xfrm>
                <a:off x="5644440" y="3729240"/>
                <a:ext cx="483120" cy="250200"/>
              </a:xfrm>
              <a:custGeom>
                <a:avLst/>
                <a:gdLst>
                  <a:gd name="textAreaLeft" fmla="*/ 0 w 483120"/>
                  <a:gd name="textAreaRight" fmla="*/ 483480 w 483120"/>
                  <a:gd name="textAreaTop" fmla="*/ 0 h 250200"/>
                  <a:gd name="textAreaBottom" fmla="*/ 250560 h 250200"/>
                </a:gdLst>
                <a:ahLst/>
                <a:cxnLst/>
                <a:rect l="textAreaLeft" t="textAreaTop" r="textAreaRight" b="textAreaBottom"/>
                <a:pathLst>
                  <a:path w="7194" h="3727">
                    <a:moveTo>
                      <a:pt x="125" y="0"/>
                    </a:moveTo>
                    <a:cubicBezTo>
                      <a:pt x="62" y="0"/>
                      <a:pt x="11" y="42"/>
                      <a:pt x="11" y="104"/>
                    </a:cubicBezTo>
                    <a:cubicBezTo>
                      <a:pt x="0" y="2082"/>
                      <a:pt x="1593" y="3706"/>
                      <a:pt x="3581" y="3727"/>
                    </a:cubicBezTo>
                    <a:lnTo>
                      <a:pt x="3602" y="3727"/>
                    </a:lnTo>
                    <a:cubicBezTo>
                      <a:pt x="4550" y="3727"/>
                      <a:pt x="5445" y="3352"/>
                      <a:pt x="6132" y="2686"/>
                    </a:cubicBezTo>
                    <a:cubicBezTo>
                      <a:pt x="6808" y="2020"/>
                      <a:pt x="7194" y="1114"/>
                      <a:pt x="7194" y="157"/>
                    </a:cubicBezTo>
                    <a:cubicBezTo>
                      <a:pt x="7194" y="94"/>
                      <a:pt x="7152" y="42"/>
                      <a:pt x="7090" y="42"/>
                    </a:cubicBezTo>
                    <a:cubicBezTo>
                      <a:pt x="7027" y="42"/>
                      <a:pt x="6975" y="94"/>
                      <a:pt x="6975" y="157"/>
                    </a:cubicBezTo>
                    <a:cubicBezTo>
                      <a:pt x="6965" y="1052"/>
                      <a:pt x="6611" y="1895"/>
                      <a:pt x="5965" y="2530"/>
                    </a:cubicBezTo>
                    <a:cubicBezTo>
                      <a:pt x="5340" y="3155"/>
                      <a:pt x="4502" y="3498"/>
                      <a:pt x="3622" y="3498"/>
                    </a:cubicBezTo>
                    <a:cubicBezTo>
                      <a:pt x="3608" y="3498"/>
                      <a:pt x="3595" y="3498"/>
                      <a:pt x="3581" y="3498"/>
                    </a:cubicBezTo>
                    <a:cubicBezTo>
                      <a:pt x="1718" y="3488"/>
                      <a:pt x="219" y="1968"/>
                      <a:pt x="240" y="104"/>
                    </a:cubicBezTo>
                    <a:cubicBezTo>
                      <a:pt x="240" y="42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4" name="Google Shape;505;p28"/>
              <p:cNvSpPr/>
              <p:nvPr/>
            </p:nvSpPr>
            <p:spPr>
              <a:xfrm>
                <a:off x="6064560" y="3691080"/>
                <a:ext cx="130680" cy="50040"/>
              </a:xfrm>
              <a:custGeom>
                <a:avLst/>
                <a:gdLst>
                  <a:gd name="textAreaLeft" fmla="*/ 0 w 130680"/>
                  <a:gd name="textAreaRight" fmla="*/ 131040 w 13068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1948" h="748">
                    <a:moveTo>
                      <a:pt x="125" y="0"/>
                    </a:moveTo>
                    <a:cubicBezTo>
                      <a:pt x="111" y="0"/>
                      <a:pt x="96" y="3"/>
                      <a:pt x="83" y="8"/>
                    </a:cubicBezTo>
                    <a:cubicBezTo>
                      <a:pt x="21" y="40"/>
                      <a:pt x="0" y="102"/>
                      <a:pt x="21" y="165"/>
                    </a:cubicBezTo>
                    <a:cubicBezTo>
                      <a:pt x="136" y="404"/>
                      <a:pt x="469" y="748"/>
                      <a:pt x="1062" y="748"/>
                    </a:cubicBezTo>
                    <a:cubicBezTo>
                      <a:pt x="1291" y="748"/>
                      <a:pt x="1562" y="695"/>
                      <a:pt x="1864" y="570"/>
                    </a:cubicBezTo>
                    <a:cubicBezTo>
                      <a:pt x="1926" y="539"/>
                      <a:pt x="1947" y="477"/>
                      <a:pt x="1926" y="424"/>
                    </a:cubicBezTo>
                    <a:cubicBezTo>
                      <a:pt x="1911" y="378"/>
                      <a:pt x="1866" y="354"/>
                      <a:pt x="1822" y="354"/>
                    </a:cubicBezTo>
                    <a:cubicBezTo>
                      <a:pt x="1808" y="354"/>
                      <a:pt x="1793" y="357"/>
                      <a:pt x="1781" y="362"/>
                    </a:cubicBezTo>
                    <a:cubicBezTo>
                      <a:pt x="1495" y="482"/>
                      <a:pt x="1257" y="527"/>
                      <a:pt x="1061" y="527"/>
                    </a:cubicBezTo>
                    <a:cubicBezTo>
                      <a:pt x="457" y="527"/>
                      <a:pt x="245" y="94"/>
                      <a:pt x="229" y="70"/>
                    </a:cubicBezTo>
                    <a:cubicBezTo>
                      <a:pt x="213" y="24"/>
                      <a:pt x="169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5" name="Google Shape;506;p28"/>
              <p:cNvSpPr/>
              <p:nvPr/>
            </p:nvSpPr>
            <p:spPr>
              <a:xfrm>
                <a:off x="5578920" y="3688560"/>
                <a:ext cx="131400" cy="48960"/>
              </a:xfrm>
              <a:custGeom>
                <a:avLst/>
                <a:gdLst>
                  <a:gd name="textAreaLeft" fmla="*/ 0 w 131400"/>
                  <a:gd name="textAreaRight" fmla="*/ 131760 w 131400"/>
                  <a:gd name="textAreaTop" fmla="*/ 0 h 48960"/>
                  <a:gd name="textAreaBottom" fmla="*/ 49320 h 48960"/>
                </a:gdLst>
                <a:ahLst/>
                <a:cxnLst/>
                <a:rect l="textAreaLeft" t="textAreaTop" r="textAreaRight" b="textAreaBottom"/>
                <a:pathLst>
                  <a:path w="1958" h="732">
                    <a:moveTo>
                      <a:pt x="1828" y="1"/>
                    </a:moveTo>
                    <a:cubicBezTo>
                      <a:pt x="1786" y="1"/>
                      <a:pt x="1744" y="27"/>
                      <a:pt x="1729" y="65"/>
                    </a:cubicBezTo>
                    <a:cubicBezTo>
                      <a:pt x="1713" y="89"/>
                      <a:pt x="1499" y="508"/>
                      <a:pt x="908" y="508"/>
                    </a:cubicBezTo>
                    <a:cubicBezTo>
                      <a:pt x="709" y="508"/>
                      <a:pt x="468" y="461"/>
                      <a:pt x="178" y="335"/>
                    </a:cubicBezTo>
                    <a:cubicBezTo>
                      <a:pt x="162" y="330"/>
                      <a:pt x="147" y="328"/>
                      <a:pt x="131" y="328"/>
                    </a:cubicBezTo>
                    <a:cubicBezTo>
                      <a:pt x="86" y="328"/>
                      <a:pt x="45" y="351"/>
                      <a:pt x="21" y="398"/>
                    </a:cubicBezTo>
                    <a:cubicBezTo>
                      <a:pt x="0" y="450"/>
                      <a:pt x="32" y="513"/>
                      <a:pt x="84" y="544"/>
                    </a:cubicBezTo>
                    <a:cubicBezTo>
                      <a:pt x="396" y="679"/>
                      <a:pt x="678" y="731"/>
                      <a:pt x="907" y="731"/>
                    </a:cubicBezTo>
                    <a:cubicBezTo>
                      <a:pt x="1479" y="731"/>
                      <a:pt x="1812" y="398"/>
                      <a:pt x="1927" y="159"/>
                    </a:cubicBezTo>
                    <a:cubicBezTo>
                      <a:pt x="1958" y="106"/>
                      <a:pt x="1927" y="34"/>
                      <a:pt x="1874" y="13"/>
                    </a:cubicBezTo>
                    <a:cubicBezTo>
                      <a:pt x="1860" y="4"/>
                      <a:pt x="1844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480" bIns="24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 noProof="0" dirty="0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B82A-156B-AAFD-6141-FBF9FC4D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514;p29">
            <a:extLst>
              <a:ext uri="{FF2B5EF4-FFF2-40B4-BE49-F238E27FC236}">
                <a16:creationId xmlns:a16="http://schemas.microsoft.com/office/drawing/2014/main" id="{7C263F4F-CBDA-3823-D011-0A2DC69F03E4}"/>
              </a:ext>
            </a:extLst>
          </p:cNvPr>
          <p:cNvGrpSpPr/>
          <p:nvPr/>
        </p:nvGrpSpPr>
        <p:grpSpPr>
          <a:xfrm>
            <a:off x="466560" y="427320"/>
            <a:ext cx="495360" cy="489600"/>
            <a:chOff x="466560" y="427320"/>
            <a:chExt cx="495360" cy="489600"/>
          </a:xfrm>
        </p:grpSpPr>
        <p:sp>
          <p:nvSpPr>
            <p:cNvPr id="397" name="Google Shape;515;p29">
              <a:extLst>
                <a:ext uri="{FF2B5EF4-FFF2-40B4-BE49-F238E27FC236}">
                  <a16:creationId xmlns:a16="http://schemas.microsoft.com/office/drawing/2014/main" id="{D8C84A07-AA29-D73A-AE8F-B86F2DF971D4}"/>
                </a:ext>
              </a:extLst>
            </p:cNvPr>
            <p:cNvSpPr/>
            <p:nvPr/>
          </p:nvSpPr>
          <p:spPr>
            <a:xfrm>
              <a:off x="466560" y="427320"/>
              <a:ext cx="495360" cy="48960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489600"/>
                <a:gd name="textAreaBottom" fmla="*/ 489960 h 489600"/>
              </a:gdLst>
              <a:ahLst/>
              <a:cxnLst/>
              <a:rect l="textAreaLeft" t="textAreaTop" r="textAreaRight" b="textAreaBottom"/>
              <a:pathLst>
                <a:path w="13795" h="13628">
                  <a:moveTo>
                    <a:pt x="7028" y="1031"/>
                  </a:moveTo>
                  <a:cubicBezTo>
                    <a:pt x="10223" y="1093"/>
                    <a:pt x="12753" y="3748"/>
                    <a:pt x="12680" y="6934"/>
                  </a:cubicBezTo>
                  <a:cubicBezTo>
                    <a:pt x="12607" y="10088"/>
                    <a:pt x="10036" y="12597"/>
                    <a:pt x="6903" y="12597"/>
                  </a:cubicBezTo>
                  <a:lnTo>
                    <a:pt x="6767" y="12597"/>
                  </a:lnTo>
                  <a:cubicBezTo>
                    <a:pt x="3572" y="12524"/>
                    <a:pt x="1042" y="9880"/>
                    <a:pt x="1115" y="6684"/>
                  </a:cubicBezTo>
                  <a:cubicBezTo>
                    <a:pt x="1187" y="3529"/>
                    <a:pt x="3759" y="1031"/>
                    <a:pt x="6892" y="1031"/>
                  </a:cubicBezTo>
                  <a:close/>
                  <a:moveTo>
                    <a:pt x="6892" y="1"/>
                  </a:moveTo>
                  <a:cubicBezTo>
                    <a:pt x="5112" y="1"/>
                    <a:pt x="3415" y="688"/>
                    <a:pt x="2135" y="1937"/>
                  </a:cubicBezTo>
                  <a:cubicBezTo>
                    <a:pt x="854" y="3186"/>
                    <a:pt x="125" y="4873"/>
                    <a:pt x="84" y="6663"/>
                  </a:cubicBezTo>
                  <a:cubicBezTo>
                    <a:pt x="1" y="10421"/>
                    <a:pt x="2989" y="13544"/>
                    <a:pt x="6746" y="13627"/>
                  </a:cubicBezTo>
                  <a:lnTo>
                    <a:pt x="6903" y="13627"/>
                  </a:lnTo>
                  <a:cubicBezTo>
                    <a:pt x="8693" y="13627"/>
                    <a:pt x="10380" y="12940"/>
                    <a:pt x="11660" y="11681"/>
                  </a:cubicBezTo>
                  <a:cubicBezTo>
                    <a:pt x="12941" y="10432"/>
                    <a:pt x="13669" y="8755"/>
                    <a:pt x="13711" y="6965"/>
                  </a:cubicBezTo>
                  <a:cubicBezTo>
                    <a:pt x="13794" y="3207"/>
                    <a:pt x="10806" y="84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98" name="Google Shape;516;p29">
              <a:extLst>
                <a:ext uri="{FF2B5EF4-FFF2-40B4-BE49-F238E27FC236}">
                  <a16:creationId xmlns:a16="http://schemas.microsoft.com/office/drawing/2014/main" id="{07540855-C9A6-3844-A3A6-219D296ABF9D}"/>
                </a:ext>
              </a:extLst>
            </p:cNvPr>
            <p:cNvSpPr/>
            <p:nvPr/>
          </p:nvSpPr>
          <p:spPr>
            <a:xfrm>
              <a:off x="480960" y="441360"/>
              <a:ext cx="466200" cy="460800"/>
            </a:xfrm>
            <a:custGeom>
              <a:avLst/>
              <a:gdLst>
                <a:gd name="textAreaLeft" fmla="*/ 0 w 466200"/>
                <a:gd name="textAreaRight" fmla="*/ 466560 w 46620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12982" h="12826">
                  <a:moveTo>
                    <a:pt x="6622" y="635"/>
                  </a:moveTo>
                  <a:cubicBezTo>
                    <a:pt x="9817" y="697"/>
                    <a:pt x="12347" y="3352"/>
                    <a:pt x="12274" y="6538"/>
                  </a:cubicBezTo>
                  <a:cubicBezTo>
                    <a:pt x="12201" y="9692"/>
                    <a:pt x="9630" y="12201"/>
                    <a:pt x="6497" y="12201"/>
                  </a:cubicBezTo>
                  <a:lnTo>
                    <a:pt x="6361" y="12201"/>
                  </a:lnTo>
                  <a:cubicBezTo>
                    <a:pt x="3166" y="12128"/>
                    <a:pt x="636" y="9484"/>
                    <a:pt x="709" y="6288"/>
                  </a:cubicBezTo>
                  <a:cubicBezTo>
                    <a:pt x="781" y="3133"/>
                    <a:pt x="3353" y="635"/>
                    <a:pt x="6486" y="635"/>
                  </a:cubicBezTo>
                  <a:close/>
                  <a:moveTo>
                    <a:pt x="6486" y="0"/>
                  </a:moveTo>
                  <a:cubicBezTo>
                    <a:pt x="4810" y="0"/>
                    <a:pt x="3217" y="646"/>
                    <a:pt x="2010" y="1822"/>
                  </a:cubicBezTo>
                  <a:cubicBezTo>
                    <a:pt x="802" y="3008"/>
                    <a:pt x="115" y="4581"/>
                    <a:pt x="73" y="6277"/>
                  </a:cubicBezTo>
                  <a:cubicBezTo>
                    <a:pt x="1" y="9807"/>
                    <a:pt x="2812" y="12752"/>
                    <a:pt x="6351" y="12826"/>
                  </a:cubicBezTo>
                  <a:lnTo>
                    <a:pt x="6497" y="12826"/>
                  </a:lnTo>
                  <a:cubicBezTo>
                    <a:pt x="8183" y="12826"/>
                    <a:pt x="9766" y="12180"/>
                    <a:pt x="10973" y="11003"/>
                  </a:cubicBezTo>
                  <a:cubicBezTo>
                    <a:pt x="12181" y="9828"/>
                    <a:pt x="12868" y="8245"/>
                    <a:pt x="12909" y="6559"/>
                  </a:cubicBezTo>
                  <a:cubicBezTo>
                    <a:pt x="12982" y="3019"/>
                    <a:pt x="10171" y="84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99" name="Google Shape;517;p29">
              <a:extLst>
                <a:ext uri="{FF2B5EF4-FFF2-40B4-BE49-F238E27FC236}">
                  <a16:creationId xmlns:a16="http://schemas.microsoft.com/office/drawing/2014/main" id="{909864F4-C4AB-5A31-0A5E-48750B19F241}"/>
                </a:ext>
              </a:extLst>
            </p:cNvPr>
            <p:cNvSpPr/>
            <p:nvPr/>
          </p:nvSpPr>
          <p:spPr>
            <a:xfrm>
              <a:off x="504000" y="464040"/>
              <a:ext cx="420840" cy="415440"/>
            </a:xfrm>
            <a:custGeom>
              <a:avLst/>
              <a:gdLst>
                <a:gd name="textAreaLeft" fmla="*/ 0 w 420840"/>
                <a:gd name="textAreaRight" fmla="*/ 421200 w 420840"/>
                <a:gd name="textAreaTop" fmla="*/ 0 h 415440"/>
                <a:gd name="textAreaBottom" fmla="*/ 415800 h 415440"/>
              </a:gdLst>
              <a:ahLst/>
              <a:cxnLst/>
              <a:rect l="textAreaLeft" t="textAreaTop" r="textAreaRight" b="textAreaBottom"/>
              <a:pathLst>
                <a:path w="11713" h="11570">
                  <a:moveTo>
                    <a:pt x="5853" y="0"/>
                  </a:moveTo>
                  <a:cubicBezTo>
                    <a:pt x="2717" y="0"/>
                    <a:pt x="145" y="2504"/>
                    <a:pt x="74" y="5655"/>
                  </a:cubicBezTo>
                  <a:cubicBezTo>
                    <a:pt x="1" y="8851"/>
                    <a:pt x="2531" y="11495"/>
                    <a:pt x="5726" y="11568"/>
                  </a:cubicBezTo>
                  <a:cubicBezTo>
                    <a:pt x="5771" y="11569"/>
                    <a:pt x="5815" y="11570"/>
                    <a:pt x="5859" y="11570"/>
                  </a:cubicBezTo>
                  <a:cubicBezTo>
                    <a:pt x="8996" y="11570"/>
                    <a:pt x="11568" y="9056"/>
                    <a:pt x="11639" y="5905"/>
                  </a:cubicBezTo>
                  <a:cubicBezTo>
                    <a:pt x="11712" y="2719"/>
                    <a:pt x="9182" y="64"/>
                    <a:pt x="5987" y="2"/>
                  </a:cubicBezTo>
                  <a:cubicBezTo>
                    <a:pt x="5942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0" name="Google Shape;518;p29">
              <a:extLst>
                <a:ext uri="{FF2B5EF4-FFF2-40B4-BE49-F238E27FC236}">
                  <a16:creationId xmlns:a16="http://schemas.microsoft.com/office/drawing/2014/main" id="{B6147EC9-3A0B-5FB3-7261-5A649BF4FA69}"/>
                </a:ext>
              </a:extLst>
            </p:cNvPr>
            <p:cNvSpPr/>
            <p:nvPr/>
          </p:nvSpPr>
          <p:spPr>
            <a:xfrm>
              <a:off x="619200" y="551520"/>
              <a:ext cx="72360" cy="105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21" h="2947">
                  <a:moveTo>
                    <a:pt x="1017" y="0"/>
                  </a:moveTo>
                  <a:cubicBezTo>
                    <a:pt x="486" y="0"/>
                    <a:pt x="42" y="648"/>
                    <a:pt x="22" y="1448"/>
                  </a:cubicBezTo>
                  <a:cubicBezTo>
                    <a:pt x="1" y="2260"/>
                    <a:pt x="438" y="2937"/>
                    <a:pt x="979" y="2947"/>
                  </a:cubicBezTo>
                  <a:cubicBezTo>
                    <a:pt x="984" y="2947"/>
                    <a:pt x="988" y="2947"/>
                    <a:pt x="993" y="2947"/>
                  </a:cubicBezTo>
                  <a:cubicBezTo>
                    <a:pt x="1528" y="2947"/>
                    <a:pt x="1979" y="2305"/>
                    <a:pt x="2000" y="1489"/>
                  </a:cubicBezTo>
                  <a:cubicBezTo>
                    <a:pt x="2020" y="677"/>
                    <a:pt x="1594" y="11"/>
                    <a:pt x="1042" y="1"/>
                  </a:cubicBezTo>
                  <a:cubicBezTo>
                    <a:pt x="1033" y="1"/>
                    <a:pt x="102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1" name="Google Shape;519;p29">
              <a:extLst>
                <a:ext uri="{FF2B5EF4-FFF2-40B4-BE49-F238E27FC236}">
                  <a16:creationId xmlns:a16="http://schemas.microsoft.com/office/drawing/2014/main" id="{EEF96A91-176D-CF05-6959-E2E182A5D621}"/>
                </a:ext>
              </a:extLst>
            </p:cNvPr>
            <p:cNvSpPr/>
            <p:nvPr/>
          </p:nvSpPr>
          <p:spPr>
            <a:xfrm>
              <a:off x="739800" y="554040"/>
              <a:ext cx="72000" cy="10548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10" h="2947">
                  <a:moveTo>
                    <a:pt x="1029" y="0"/>
                  </a:moveTo>
                  <a:cubicBezTo>
                    <a:pt x="493" y="0"/>
                    <a:pt x="42" y="642"/>
                    <a:pt x="22" y="1448"/>
                  </a:cubicBezTo>
                  <a:cubicBezTo>
                    <a:pt x="1" y="2260"/>
                    <a:pt x="427" y="2936"/>
                    <a:pt x="979" y="2947"/>
                  </a:cubicBezTo>
                  <a:cubicBezTo>
                    <a:pt x="983" y="2947"/>
                    <a:pt x="987" y="2947"/>
                    <a:pt x="992" y="2947"/>
                  </a:cubicBezTo>
                  <a:cubicBezTo>
                    <a:pt x="1528" y="2947"/>
                    <a:pt x="1979" y="2305"/>
                    <a:pt x="1999" y="1489"/>
                  </a:cubicBezTo>
                  <a:cubicBezTo>
                    <a:pt x="2009" y="677"/>
                    <a:pt x="1583" y="11"/>
                    <a:pt x="1042" y="0"/>
                  </a:cubicBezTo>
                  <a:cubicBezTo>
                    <a:pt x="1038" y="0"/>
                    <a:pt x="1033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2" name="Google Shape;520;p29">
              <a:extLst>
                <a:ext uri="{FF2B5EF4-FFF2-40B4-BE49-F238E27FC236}">
                  <a16:creationId xmlns:a16="http://schemas.microsoft.com/office/drawing/2014/main" id="{C68B16BB-BFD0-C9A1-260B-1EFD2C1CEF68}"/>
                </a:ext>
              </a:extLst>
            </p:cNvPr>
            <p:cNvSpPr/>
            <p:nvPr/>
          </p:nvSpPr>
          <p:spPr>
            <a:xfrm>
              <a:off x="580320" y="686160"/>
              <a:ext cx="267840" cy="14400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7465" h="4019">
                  <a:moveTo>
                    <a:pt x="282" y="1"/>
                  </a:moveTo>
                  <a:cubicBezTo>
                    <a:pt x="157" y="1"/>
                    <a:pt x="53" y="105"/>
                    <a:pt x="53" y="230"/>
                  </a:cubicBezTo>
                  <a:cubicBezTo>
                    <a:pt x="0" y="2270"/>
                    <a:pt x="1624" y="3977"/>
                    <a:pt x="3675" y="4019"/>
                  </a:cubicBezTo>
                  <a:lnTo>
                    <a:pt x="3759" y="4019"/>
                  </a:lnTo>
                  <a:cubicBezTo>
                    <a:pt x="5767" y="4019"/>
                    <a:pt x="7423" y="2405"/>
                    <a:pt x="7465" y="385"/>
                  </a:cubicBezTo>
                  <a:cubicBezTo>
                    <a:pt x="7465" y="260"/>
                    <a:pt x="7370" y="156"/>
                    <a:pt x="7246" y="156"/>
                  </a:cubicBezTo>
                  <a:lnTo>
                    <a:pt x="7236" y="156"/>
                  </a:lnTo>
                  <a:cubicBezTo>
                    <a:pt x="7111" y="156"/>
                    <a:pt x="7007" y="260"/>
                    <a:pt x="7007" y="375"/>
                  </a:cubicBezTo>
                  <a:cubicBezTo>
                    <a:pt x="6965" y="2145"/>
                    <a:pt x="5517" y="3561"/>
                    <a:pt x="3759" y="3561"/>
                  </a:cubicBezTo>
                  <a:lnTo>
                    <a:pt x="3685" y="3561"/>
                  </a:lnTo>
                  <a:cubicBezTo>
                    <a:pt x="1895" y="3519"/>
                    <a:pt x="469" y="2030"/>
                    <a:pt x="500" y="240"/>
                  </a:cubicBezTo>
                  <a:cubicBezTo>
                    <a:pt x="511" y="115"/>
                    <a:pt x="407" y="1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3" name="Google Shape;521;p29">
              <a:extLst>
                <a:ext uri="{FF2B5EF4-FFF2-40B4-BE49-F238E27FC236}">
                  <a16:creationId xmlns:a16="http://schemas.microsoft.com/office/drawing/2014/main" id="{F03BD687-2A42-D9BE-196C-7884D1455107}"/>
                </a:ext>
              </a:extLst>
            </p:cNvPr>
            <p:cNvSpPr/>
            <p:nvPr/>
          </p:nvSpPr>
          <p:spPr>
            <a:xfrm>
              <a:off x="805680" y="669240"/>
              <a:ext cx="78840" cy="3564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2208" h="1000">
                  <a:moveTo>
                    <a:pt x="260" y="0"/>
                  </a:moveTo>
                  <a:cubicBezTo>
                    <a:pt x="229" y="0"/>
                    <a:pt x="197" y="7"/>
                    <a:pt x="167" y="21"/>
                  </a:cubicBezTo>
                  <a:cubicBezTo>
                    <a:pt x="52" y="73"/>
                    <a:pt x="1" y="208"/>
                    <a:pt x="52" y="323"/>
                  </a:cubicBezTo>
                  <a:cubicBezTo>
                    <a:pt x="167" y="603"/>
                    <a:pt x="542" y="999"/>
                    <a:pt x="1208" y="999"/>
                  </a:cubicBezTo>
                  <a:cubicBezTo>
                    <a:pt x="1437" y="999"/>
                    <a:pt x="1718" y="947"/>
                    <a:pt x="2030" y="823"/>
                  </a:cubicBezTo>
                  <a:cubicBezTo>
                    <a:pt x="2145" y="770"/>
                    <a:pt x="2208" y="635"/>
                    <a:pt x="2155" y="520"/>
                  </a:cubicBezTo>
                  <a:cubicBezTo>
                    <a:pt x="2124" y="434"/>
                    <a:pt x="2039" y="377"/>
                    <a:pt x="1949" y="377"/>
                  </a:cubicBezTo>
                  <a:cubicBezTo>
                    <a:pt x="1921" y="377"/>
                    <a:pt x="1892" y="383"/>
                    <a:pt x="1864" y="395"/>
                  </a:cubicBezTo>
                  <a:cubicBezTo>
                    <a:pt x="1601" y="500"/>
                    <a:pt x="1384" y="541"/>
                    <a:pt x="1206" y="541"/>
                  </a:cubicBezTo>
                  <a:cubicBezTo>
                    <a:pt x="679" y="541"/>
                    <a:pt x="493" y="190"/>
                    <a:pt x="469" y="135"/>
                  </a:cubicBezTo>
                  <a:cubicBezTo>
                    <a:pt x="431" y="51"/>
                    <a:pt x="347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4" name="Google Shape;522;p29">
              <a:extLst>
                <a:ext uri="{FF2B5EF4-FFF2-40B4-BE49-F238E27FC236}">
                  <a16:creationId xmlns:a16="http://schemas.microsoft.com/office/drawing/2014/main" id="{855FF5DC-9647-FE24-2B0A-E7874FB58F7D}"/>
                </a:ext>
              </a:extLst>
            </p:cNvPr>
            <p:cNvSpPr/>
            <p:nvPr/>
          </p:nvSpPr>
          <p:spPr>
            <a:xfrm>
              <a:off x="545760" y="665280"/>
              <a:ext cx="79920" cy="338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2229" h="949">
                  <a:moveTo>
                    <a:pt x="1970" y="0"/>
                  </a:moveTo>
                  <a:cubicBezTo>
                    <a:pt x="1886" y="0"/>
                    <a:pt x="1805" y="45"/>
                    <a:pt x="1760" y="127"/>
                  </a:cubicBezTo>
                  <a:cubicBezTo>
                    <a:pt x="1752" y="149"/>
                    <a:pt x="1574" y="492"/>
                    <a:pt x="1071" y="492"/>
                  </a:cubicBezTo>
                  <a:cubicBezTo>
                    <a:pt x="884" y="492"/>
                    <a:pt x="651" y="444"/>
                    <a:pt x="365" y="314"/>
                  </a:cubicBezTo>
                  <a:cubicBezTo>
                    <a:pt x="332" y="300"/>
                    <a:pt x="298" y="294"/>
                    <a:pt x="266" y="294"/>
                  </a:cubicBezTo>
                  <a:cubicBezTo>
                    <a:pt x="174" y="294"/>
                    <a:pt x="91" y="344"/>
                    <a:pt x="53" y="428"/>
                  </a:cubicBezTo>
                  <a:cubicBezTo>
                    <a:pt x="0" y="543"/>
                    <a:pt x="53" y="678"/>
                    <a:pt x="167" y="730"/>
                  </a:cubicBezTo>
                  <a:cubicBezTo>
                    <a:pt x="511" y="886"/>
                    <a:pt x="812" y="949"/>
                    <a:pt x="1062" y="949"/>
                  </a:cubicBezTo>
                  <a:cubicBezTo>
                    <a:pt x="1677" y="949"/>
                    <a:pt x="2041" y="595"/>
                    <a:pt x="2177" y="324"/>
                  </a:cubicBezTo>
                  <a:cubicBezTo>
                    <a:pt x="2228" y="210"/>
                    <a:pt x="2187" y="74"/>
                    <a:pt x="2072" y="22"/>
                  </a:cubicBezTo>
                  <a:cubicBezTo>
                    <a:pt x="2039" y="7"/>
                    <a:pt x="2005" y="0"/>
                    <a:pt x="19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05" name="Google Shape;523;p29">
            <a:extLst>
              <a:ext uri="{FF2B5EF4-FFF2-40B4-BE49-F238E27FC236}">
                <a16:creationId xmlns:a16="http://schemas.microsoft.com/office/drawing/2014/main" id="{1A5162E3-E3FE-1774-E49B-FC55C09B8DFF}"/>
              </a:ext>
            </a:extLst>
          </p:cNvPr>
          <p:cNvGrpSpPr/>
          <p:nvPr/>
        </p:nvGrpSpPr>
        <p:grpSpPr>
          <a:xfrm>
            <a:off x="8093520" y="4173840"/>
            <a:ext cx="495360" cy="489600"/>
            <a:chOff x="8093520" y="4173840"/>
            <a:chExt cx="495360" cy="489600"/>
          </a:xfrm>
        </p:grpSpPr>
        <p:sp>
          <p:nvSpPr>
            <p:cNvPr id="406" name="Google Shape;524;p29">
              <a:extLst>
                <a:ext uri="{FF2B5EF4-FFF2-40B4-BE49-F238E27FC236}">
                  <a16:creationId xmlns:a16="http://schemas.microsoft.com/office/drawing/2014/main" id="{8B852176-71C8-CD86-FF99-FEC0D48D23C7}"/>
                </a:ext>
              </a:extLst>
            </p:cNvPr>
            <p:cNvSpPr/>
            <p:nvPr/>
          </p:nvSpPr>
          <p:spPr>
            <a:xfrm>
              <a:off x="8093520" y="4173840"/>
              <a:ext cx="495360" cy="48960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489600"/>
                <a:gd name="textAreaBottom" fmla="*/ 489960 h 489600"/>
              </a:gdLst>
              <a:ahLst/>
              <a:cxnLst/>
              <a:rect l="textAreaLeft" t="textAreaTop" r="textAreaRight" b="textAreaBottom"/>
              <a:pathLst>
                <a:path w="13795" h="13628">
                  <a:moveTo>
                    <a:pt x="7028" y="1031"/>
                  </a:moveTo>
                  <a:cubicBezTo>
                    <a:pt x="10223" y="1093"/>
                    <a:pt x="12753" y="3748"/>
                    <a:pt x="12680" y="6934"/>
                  </a:cubicBezTo>
                  <a:cubicBezTo>
                    <a:pt x="12607" y="10088"/>
                    <a:pt x="10036" y="12597"/>
                    <a:pt x="6903" y="12597"/>
                  </a:cubicBezTo>
                  <a:lnTo>
                    <a:pt x="6767" y="12597"/>
                  </a:lnTo>
                  <a:cubicBezTo>
                    <a:pt x="3572" y="12524"/>
                    <a:pt x="1042" y="9880"/>
                    <a:pt x="1115" y="6684"/>
                  </a:cubicBezTo>
                  <a:cubicBezTo>
                    <a:pt x="1187" y="3529"/>
                    <a:pt x="3759" y="1031"/>
                    <a:pt x="6892" y="1031"/>
                  </a:cubicBezTo>
                  <a:close/>
                  <a:moveTo>
                    <a:pt x="6892" y="1"/>
                  </a:moveTo>
                  <a:cubicBezTo>
                    <a:pt x="5112" y="1"/>
                    <a:pt x="3415" y="688"/>
                    <a:pt x="2135" y="1937"/>
                  </a:cubicBezTo>
                  <a:cubicBezTo>
                    <a:pt x="854" y="3186"/>
                    <a:pt x="125" y="4873"/>
                    <a:pt x="84" y="6663"/>
                  </a:cubicBezTo>
                  <a:cubicBezTo>
                    <a:pt x="1" y="10421"/>
                    <a:pt x="2989" y="13544"/>
                    <a:pt x="6746" y="13627"/>
                  </a:cubicBezTo>
                  <a:lnTo>
                    <a:pt x="6903" y="13627"/>
                  </a:lnTo>
                  <a:cubicBezTo>
                    <a:pt x="8693" y="13627"/>
                    <a:pt x="10380" y="12940"/>
                    <a:pt x="11660" y="11681"/>
                  </a:cubicBezTo>
                  <a:cubicBezTo>
                    <a:pt x="12941" y="10432"/>
                    <a:pt x="13669" y="8755"/>
                    <a:pt x="13711" y="6965"/>
                  </a:cubicBezTo>
                  <a:cubicBezTo>
                    <a:pt x="13794" y="3207"/>
                    <a:pt x="10806" y="84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7" name="Google Shape;525;p29">
              <a:extLst>
                <a:ext uri="{FF2B5EF4-FFF2-40B4-BE49-F238E27FC236}">
                  <a16:creationId xmlns:a16="http://schemas.microsoft.com/office/drawing/2014/main" id="{E7777561-2232-7B1A-275A-5CA6CBEB57C0}"/>
                </a:ext>
              </a:extLst>
            </p:cNvPr>
            <p:cNvSpPr/>
            <p:nvPr/>
          </p:nvSpPr>
          <p:spPr>
            <a:xfrm>
              <a:off x="8107920" y="4188240"/>
              <a:ext cx="466200" cy="460800"/>
            </a:xfrm>
            <a:custGeom>
              <a:avLst/>
              <a:gdLst>
                <a:gd name="textAreaLeft" fmla="*/ 0 w 466200"/>
                <a:gd name="textAreaRight" fmla="*/ 466560 w 46620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12982" h="12826">
                  <a:moveTo>
                    <a:pt x="6622" y="635"/>
                  </a:moveTo>
                  <a:cubicBezTo>
                    <a:pt x="9817" y="697"/>
                    <a:pt x="12347" y="3352"/>
                    <a:pt x="12274" y="6538"/>
                  </a:cubicBezTo>
                  <a:cubicBezTo>
                    <a:pt x="12201" y="9692"/>
                    <a:pt x="9630" y="12201"/>
                    <a:pt x="6497" y="12201"/>
                  </a:cubicBezTo>
                  <a:lnTo>
                    <a:pt x="6361" y="12201"/>
                  </a:lnTo>
                  <a:cubicBezTo>
                    <a:pt x="3166" y="12128"/>
                    <a:pt x="636" y="9484"/>
                    <a:pt x="709" y="6288"/>
                  </a:cubicBezTo>
                  <a:cubicBezTo>
                    <a:pt x="781" y="3133"/>
                    <a:pt x="3353" y="635"/>
                    <a:pt x="6486" y="635"/>
                  </a:cubicBezTo>
                  <a:close/>
                  <a:moveTo>
                    <a:pt x="6486" y="0"/>
                  </a:moveTo>
                  <a:cubicBezTo>
                    <a:pt x="4810" y="0"/>
                    <a:pt x="3217" y="646"/>
                    <a:pt x="2010" y="1822"/>
                  </a:cubicBezTo>
                  <a:cubicBezTo>
                    <a:pt x="802" y="3008"/>
                    <a:pt x="115" y="4581"/>
                    <a:pt x="73" y="6277"/>
                  </a:cubicBezTo>
                  <a:cubicBezTo>
                    <a:pt x="1" y="9807"/>
                    <a:pt x="2812" y="12752"/>
                    <a:pt x="6351" y="12826"/>
                  </a:cubicBezTo>
                  <a:lnTo>
                    <a:pt x="6497" y="12826"/>
                  </a:lnTo>
                  <a:cubicBezTo>
                    <a:pt x="8183" y="12826"/>
                    <a:pt x="9766" y="12180"/>
                    <a:pt x="10973" y="11003"/>
                  </a:cubicBezTo>
                  <a:cubicBezTo>
                    <a:pt x="12181" y="9828"/>
                    <a:pt x="12868" y="8245"/>
                    <a:pt x="12909" y="6559"/>
                  </a:cubicBezTo>
                  <a:cubicBezTo>
                    <a:pt x="12982" y="3019"/>
                    <a:pt x="10171" y="84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8" name="Google Shape;526;p29">
              <a:extLst>
                <a:ext uri="{FF2B5EF4-FFF2-40B4-BE49-F238E27FC236}">
                  <a16:creationId xmlns:a16="http://schemas.microsoft.com/office/drawing/2014/main" id="{08D64A4F-F5D4-70E4-219B-0E553C9666F2}"/>
                </a:ext>
              </a:extLst>
            </p:cNvPr>
            <p:cNvSpPr/>
            <p:nvPr/>
          </p:nvSpPr>
          <p:spPr>
            <a:xfrm>
              <a:off x="8130960" y="4210920"/>
              <a:ext cx="420840" cy="415440"/>
            </a:xfrm>
            <a:custGeom>
              <a:avLst/>
              <a:gdLst>
                <a:gd name="textAreaLeft" fmla="*/ 0 w 420840"/>
                <a:gd name="textAreaRight" fmla="*/ 421200 w 420840"/>
                <a:gd name="textAreaTop" fmla="*/ 0 h 415440"/>
                <a:gd name="textAreaBottom" fmla="*/ 415800 h 415440"/>
              </a:gdLst>
              <a:ahLst/>
              <a:cxnLst/>
              <a:rect l="textAreaLeft" t="textAreaTop" r="textAreaRight" b="textAreaBottom"/>
              <a:pathLst>
                <a:path w="11713" h="11570">
                  <a:moveTo>
                    <a:pt x="5853" y="0"/>
                  </a:moveTo>
                  <a:cubicBezTo>
                    <a:pt x="2717" y="0"/>
                    <a:pt x="145" y="2504"/>
                    <a:pt x="74" y="5655"/>
                  </a:cubicBezTo>
                  <a:cubicBezTo>
                    <a:pt x="1" y="8851"/>
                    <a:pt x="2531" y="11495"/>
                    <a:pt x="5726" y="11568"/>
                  </a:cubicBezTo>
                  <a:cubicBezTo>
                    <a:pt x="5771" y="11569"/>
                    <a:pt x="5815" y="11570"/>
                    <a:pt x="5859" y="11570"/>
                  </a:cubicBezTo>
                  <a:cubicBezTo>
                    <a:pt x="8996" y="11570"/>
                    <a:pt x="11568" y="9056"/>
                    <a:pt x="11639" y="5905"/>
                  </a:cubicBezTo>
                  <a:cubicBezTo>
                    <a:pt x="11712" y="2719"/>
                    <a:pt x="9182" y="64"/>
                    <a:pt x="5987" y="2"/>
                  </a:cubicBezTo>
                  <a:cubicBezTo>
                    <a:pt x="5942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9" name="Google Shape;527;p29">
              <a:extLst>
                <a:ext uri="{FF2B5EF4-FFF2-40B4-BE49-F238E27FC236}">
                  <a16:creationId xmlns:a16="http://schemas.microsoft.com/office/drawing/2014/main" id="{4AE21B5E-F83B-28A4-8376-36AEC452C9DE}"/>
                </a:ext>
              </a:extLst>
            </p:cNvPr>
            <p:cNvSpPr/>
            <p:nvPr/>
          </p:nvSpPr>
          <p:spPr>
            <a:xfrm>
              <a:off x="8246160" y="4298400"/>
              <a:ext cx="72360" cy="105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21" h="2947">
                  <a:moveTo>
                    <a:pt x="1017" y="0"/>
                  </a:moveTo>
                  <a:cubicBezTo>
                    <a:pt x="486" y="0"/>
                    <a:pt x="42" y="648"/>
                    <a:pt x="22" y="1448"/>
                  </a:cubicBezTo>
                  <a:cubicBezTo>
                    <a:pt x="1" y="2260"/>
                    <a:pt x="438" y="2937"/>
                    <a:pt x="979" y="2947"/>
                  </a:cubicBezTo>
                  <a:cubicBezTo>
                    <a:pt x="984" y="2947"/>
                    <a:pt x="988" y="2947"/>
                    <a:pt x="993" y="2947"/>
                  </a:cubicBezTo>
                  <a:cubicBezTo>
                    <a:pt x="1528" y="2947"/>
                    <a:pt x="1979" y="2305"/>
                    <a:pt x="2000" y="1489"/>
                  </a:cubicBezTo>
                  <a:cubicBezTo>
                    <a:pt x="2020" y="677"/>
                    <a:pt x="1594" y="11"/>
                    <a:pt x="1042" y="1"/>
                  </a:cubicBezTo>
                  <a:cubicBezTo>
                    <a:pt x="1033" y="1"/>
                    <a:pt x="102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0" name="Google Shape;528;p29">
              <a:extLst>
                <a:ext uri="{FF2B5EF4-FFF2-40B4-BE49-F238E27FC236}">
                  <a16:creationId xmlns:a16="http://schemas.microsoft.com/office/drawing/2014/main" id="{A4AE08F9-29CC-05DD-70F4-968B352F81D9}"/>
                </a:ext>
              </a:extLst>
            </p:cNvPr>
            <p:cNvSpPr/>
            <p:nvPr/>
          </p:nvSpPr>
          <p:spPr>
            <a:xfrm>
              <a:off x="8367120" y="4300920"/>
              <a:ext cx="72000" cy="10548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105480"/>
                <a:gd name="textAreaBottom" fmla="*/ 105840 h 105480"/>
              </a:gdLst>
              <a:ahLst/>
              <a:cxnLst/>
              <a:rect l="textAreaLeft" t="textAreaTop" r="textAreaRight" b="textAreaBottom"/>
              <a:pathLst>
                <a:path w="2010" h="2947">
                  <a:moveTo>
                    <a:pt x="1029" y="0"/>
                  </a:moveTo>
                  <a:cubicBezTo>
                    <a:pt x="493" y="0"/>
                    <a:pt x="42" y="642"/>
                    <a:pt x="22" y="1448"/>
                  </a:cubicBezTo>
                  <a:cubicBezTo>
                    <a:pt x="1" y="2260"/>
                    <a:pt x="427" y="2936"/>
                    <a:pt x="979" y="2947"/>
                  </a:cubicBezTo>
                  <a:cubicBezTo>
                    <a:pt x="983" y="2947"/>
                    <a:pt x="987" y="2947"/>
                    <a:pt x="992" y="2947"/>
                  </a:cubicBezTo>
                  <a:cubicBezTo>
                    <a:pt x="1528" y="2947"/>
                    <a:pt x="1979" y="2305"/>
                    <a:pt x="1999" y="1489"/>
                  </a:cubicBezTo>
                  <a:cubicBezTo>
                    <a:pt x="2009" y="677"/>
                    <a:pt x="1583" y="11"/>
                    <a:pt x="1042" y="0"/>
                  </a:cubicBezTo>
                  <a:cubicBezTo>
                    <a:pt x="1038" y="0"/>
                    <a:pt x="1033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920" bIns="52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1" name="Google Shape;529;p29">
              <a:extLst>
                <a:ext uri="{FF2B5EF4-FFF2-40B4-BE49-F238E27FC236}">
                  <a16:creationId xmlns:a16="http://schemas.microsoft.com/office/drawing/2014/main" id="{BB7A4201-DA6F-E984-B51B-678EBB2D22EE}"/>
                </a:ext>
              </a:extLst>
            </p:cNvPr>
            <p:cNvSpPr/>
            <p:nvPr/>
          </p:nvSpPr>
          <p:spPr>
            <a:xfrm>
              <a:off x="8207280" y="4433040"/>
              <a:ext cx="267840" cy="14400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7465" h="4019">
                  <a:moveTo>
                    <a:pt x="282" y="1"/>
                  </a:moveTo>
                  <a:cubicBezTo>
                    <a:pt x="157" y="1"/>
                    <a:pt x="53" y="105"/>
                    <a:pt x="53" y="230"/>
                  </a:cubicBezTo>
                  <a:cubicBezTo>
                    <a:pt x="0" y="2270"/>
                    <a:pt x="1624" y="3977"/>
                    <a:pt x="3675" y="4019"/>
                  </a:cubicBezTo>
                  <a:lnTo>
                    <a:pt x="3759" y="4019"/>
                  </a:lnTo>
                  <a:cubicBezTo>
                    <a:pt x="5767" y="4019"/>
                    <a:pt x="7423" y="2405"/>
                    <a:pt x="7465" y="385"/>
                  </a:cubicBezTo>
                  <a:cubicBezTo>
                    <a:pt x="7465" y="260"/>
                    <a:pt x="7370" y="156"/>
                    <a:pt x="7246" y="156"/>
                  </a:cubicBezTo>
                  <a:lnTo>
                    <a:pt x="7236" y="156"/>
                  </a:lnTo>
                  <a:cubicBezTo>
                    <a:pt x="7111" y="156"/>
                    <a:pt x="7007" y="260"/>
                    <a:pt x="7007" y="375"/>
                  </a:cubicBezTo>
                  <a:cubicBezTo>
                    <a:pt x="6965" y="2145"/>
                    <a:pt x="5517" y="3561"/>
                    <a:pt x="3759" y="3561"/>
                  </a:cubicBezTo>
                  <a:lnTo>
                    <a:pt x="3685" y="3561"/>
                  </a:lnTo>
                  <a:cubicBezTo>
                    <a:pt x="1895" y="3519"/>
                    <a:pt x="469" y="2030"/>
                    <a:pt x="500" y="240"/>
                  </a:cubicBezTo>
                  <a:cubicBezTo>
                    <a:pt x="511" y="115"/>
                    <a:pt x="407" y="1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2" name="Google Shape;530;p29">
              <a:extLst>
                <a:ext uri="{FF2B5EF4-FFF2-40B4-BE49-F238E27FC236}">
                  <a16:creationId xmlns:a16="http://schemas.microsoft.com/office/drawing/2014/main" id="{229ADF04-4DED-2605-D418-8695FCAA53D7}"/>
                </a:ext>
              </a:extLst>
            </p:cNvPr>
            <p:cNvSpPr/>
            <p:nvPr/>
          </p:nvSpPr>
          <p:spPr>
            <a:xfrm>
              <a:off x="8433000" y="4416120"/>
              <a:ext cx="78840" cy="3564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2208" h="1000">
                  <a:moveTo>
                    <a:pt x="260" y="0"/>
                  </a:moveTo>
                  <a:cubicBezTo>
                    <a:pt x="229" y="0"/>
                    <a:pt x="197" y="7"/>
                    <a:pt x="167" y="21"/>
                  </a:cubicBezTo>
                  <a:cubicBezTo>
                    <a:pt x="52" y="73"/>
                    <a:pt x="1" y="208"/>
                    <a:pt x="52" y="323"/>
                  </a:cubicBezTo>
                  <a:cubicBezTo>
                    <a:pt x="167" y="603"/>
                    <a:pt x="542" y="999"/>
                    <a:pt x="1208" y="999"/>
                  </a:cubicBezTo>
                  <a:cubicBezTo>
                    <a:pt x="1437" y="999"/>
                    <a:pt x="1718" y="947"/>
                    <a:pt x="2030" y="823"/>
                  </a:cubicBezTo>
                  <a:cubicBezTo>
                    <a:pt x="2145" y="770"/>
                    <a:pt x="2208" y="635"/>
                    <a:pt x="2155" y="520"/>
                  </a:cubicBezTo>
                  <a:cubicBezTo>
                    <a:pt x="2124" y="434"/>
                    <a:pt x="2039" y="377"/>
                    <a:pt x="1949" y="377"/>
                  </a:cubicBezTo>
                  <a:cubicBezTo>
                    <a:pt x="1921" y="377"/>
                    <a:pt x="1892" y="383"/>
                    <a:pt x="1864" y="395"/>
                  </a:cubicBezTo>
                  <a:cubicBezTo>
                    <a:pt x="1601" y="500"/>
                    <a:pt x="1384" y="541"/>
                    <a:pt x="1206" y="541"/>
                  </a:cubicBezTo>
                  <a:cubicBezTo>
                    <a:pt x="679" y="541"/>
                    <a:pt x="493" y="190"/>
                    <a:pt x="469" y="135"/>
                  </a:cubicBezTo>
                  <a:cubicBezTo>
                    <a:pt x="431" y="51"/>
                    <a:pt x="347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3" name="Google Shape;531;p29">
              <a:extLst>
                <a:ext uri="{FF2B5EF4-FFF2-40B4-BE49-F238E27FC236}">
                  <a16:creationId xmlns:a16="http://schemas.microsoft.com/office/drawing/2014/main" id="{2AE0936C-BB33-BAC7-1190-4321E4F1A9D5}"/>
                </a:ext>
              </a:extLst>
            </p:cNvPr>
            <p:cNvSpPr/>
            <p:nvPr/>
          </p:nvSpPr>
          <p:spPr>
            <a:xfrm>
              <a:off x="8172720" y="4411800"/>
              <a:ext cx="79920" cy="338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2229" h="949">
                  <a:moveTo>
                    <a:pt x="1970" y="0"/>
                  </a:moveTo>
                  <a:cubicBezTo>
                    <a:pt x="1886" y="0"/>
                    <a:pt x="1805" y="45"/>
                    <a:pt x="1760" y="127"/>
                  </a:cubicBezTo>
                  <a:cubicBezTo>
                    <a:pt x="1752" y="149"/>
                    <a:pt x="1574" y="492"/>
                    <a:pt x="1071" y="492"/>
                  </a:cubicBezTo>
                  <a:cubicBezTo>
                    <a:pt x="884" y="492"/>
                    <a:pt x="651" y="444"/>
                    <a:pt x="365" y="314"/>
                  </a:cubicBezTo>
                  <a:cubicBezTo>
                    <a:pt x="332" y="300"/>
                    <a:pt x="298" y="294"/>
                    <a:pt x="266" y="294"/>
                  </a:cubicBezTo>
                  <a:cubicBezTo>
                    <a:pt x="174" y="294"/>
                    <a:pt x="91" y="344"/>
                    <a:pt x="53" y="428"/>
                  </a:cubicBezTo>
                  <a:cubicBezTo>
                    <a:pt x="0" y="543"/>
                    <a:pt x="53" y="678"/>
                    <a:pt x="167" y="730"/>
                  </a:cubicBezTo>
                  <a:cubicBezTo>
                    <a:pt x="511" y="886"/>
                    <a:pt x="812" y="949"/>
                    <a:pt x="1062" y="949"/>
                  </a:cubicBezTo>
                  <a:cubicBezTo>
                    <a:pt x="1677" y="949"/>
                    <a:pt x="2041" y="595"/>
                    <a:pt x="2177" y="324"/>
                  </a:cubicBezTo>
                  <a:cubicBezTo>
                    <a:pt x="2228" y="210"/>
                    <a:pt x="2187" y="74"/>
                    <a:pt x="2072" y="22"/>
                  </a:cubicBezTo>
                  <a:cubicBezTo>
                    <a:pt x="2039" y="7"/>
                    <a:pt x="2005" y="0"/>
                    <a:pt x="19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 noProof="0" dirty="0">
                <a:solidFill>
                  <a:srgbClr val="000000"/>
                </a:solidFill>
                <a:latin typeface="OpenSymbol"/>
              </a:endParaRPr>
            </a:p>
          </p:txBody>
        </p:sp>
      </p:grpSp>
      <p:pic>
        <p:nvPicPr>
          <p:cNvPr id="8" name="Picture 7" descr="A hand reaching out from a field of grass">
            <a:extLst>
              <a:ext uri="{FF2B5EF4-FFF2-40B4-BE49-F238E27FC236}">
                <a16:creationId xmlns:a16="http://schemas.microsoft.com/office/drawing/2014/main" id="{309366D7-090B-1FC1-D2A4-496C78DDF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6" y="1054965"/>
            <a:ext cx="4604332" cy="3069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C05339-500F-135C-DDE9-63015B488255}"/>
              </a:ext>
            </a:extLst>
          </p:cNvPr>
          <p:cNvSpPr txBox="1"/>
          <p:nvPr/>
        </p:nvSpPr>
        <p:spPr>
          <a:xfrm>
            <a:off x="1285660" y="16019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2F422-98F9-67C8-0DA6-776169A1D98D}"/>
              </a:ext>
            </a:extLst>
          </p:cNvPr>
          <p:cNvSpPr txBox="1"/>
          <p:nvPr/>
        </p:nvSpPr>
        <p:spPr>
          <a:xfrm>
            <a:off x="2706408" y="16019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accent6"/>
                </a:solidFill>
              </a:rPr>
              <a:t>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ED80D-EC2B-326E-03F5-AD4DB92322BC}"/>
              </a:ext>
            </a:extLst>
          </p:cNvPr>
          <p:cNvSpPr txBox="1"/>
          <p:nvPr/>
        </p:nvSpPr>
        <p:spPr>
          <a:xfrm>
            <a:off x="2087338" y="2283709"/>
            <a:ext cx="25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09381-80F8-6F9B-FC23-B9B2EC407838}"/>
              </a:ext>
            </a:extLst>
          </p:cNvPr>
          <p:cNvSpPr txBox="1"/>
          <p:nvPr/>
        </p:nvSpPr>
        <p:spPr>
          <a:xfrm>
            <a:off x="2344439" y="2283709"/>
            <a:ext cx="25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CE59FC-92F5-3E87-A6EA-72E092428405}"/>
              </a:ext>
            </a:extLst>
          </p:cNvPr>
          <p:cNvSpPr txBox="1"/>
          <p:nvPr/>
        </p:nvSpPr>
        <p:spPr>
          <a:xfrm>
            <a:off x="1301488" y="28742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THE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33E9B-450E-C595-811E-ED66B7C22B3D}"/>
              </a:ext>
            </a:extLst>
          </p:cNvPr>
          <p:cNvSpPr txBox="1"/>
          <p:nvPr/>
        </p:nvSpPr>
        <p:spPr>
          <a:xfrm>
            <a:off x="2523460" y="2874282"/>
            <a:ext cx="109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accent6"/>
                </a:solidFill>
              </a:rPr>
              <a:t>WEEDS</a:t>
            </a:r>
          </a:p>
        </p:txBody>
      </p:sp>
    </p:spTree>
    <p:extLst>
      <p:ext uri="{BB962C8B-B14F-4D97-AF65-F5344CB8AC3E}">
        <p14:creationId xmlns:p14="http://schemas.microsoft.com/office/powerpoint/2010/main" val="1458647029"/>
      </p:ext>
    </p:extLst>
  </p:cSld>
  <p:clrMapOvr>
    <a:masterClrMapping/>
  </p:clrMapOvr>
</p:sld>
</file>

<file path=ppt/theme/theme1.xml><?xml version="1.0" encoding="utf-8"?>
<a:theme xmlns:a="http://schemas.openxmlformats.org/drawingml/2006/main" name="-">
  <a:themeElements>
    <a:clrScheme name="Simple Light">
      <a:dk1>
        <a:srgbClr val="584570"/>
      </a:dk1>
      <a:lt1>
        <a:srgbClr val="FFFBEA"/>
      </a:lt1>
      <a:dk2>
        <a:srgbClr val="2C2C2C"/>
      </a:dk2>
      <a:lt2>
        <a:srgbClr val="46345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345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-">
  <a:themeElements>
    <a:clrScheme name="Simple Light">
      <a:dk1>
        <a:srgbClr val="584570"/>
      </a:dk1>
      <a:lt1>
        <a:srgbClr val="FFFBEA"/>
      </a:lt1>
      <a:dk2>
        <a:srgbClr val="2C2C2C"/>
      </a:dk2>
      <a:lt2>
        <a:srgbClr val="46345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345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-">
  <a:themeElements>
    <a:clrScheme name="Simple Light">
      <a:dk1>
        <a:srgbClr val="584570"/>
      </a:dk1>
      <a:lt1>
        <a:srgbClr val="FFFBEA"/>
      </a:lt1>
      <a:dk2>
        <a:srgbClr val="2C2C2C"/>
      </a:dk2>
      <a:lt2>
        <a:srgbClr val="46345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345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-">
  <a:themeElements>
    <a:clrScheme name="Simple Light">
      <a:dk1>
        <a:srgbClr val="584570"/>
      </a:dk1>
      <a:lt1>
        <a:srgbClr val="FFFBEA"/>
      </a:lt1>
      <a:dk2>
        <a:srgbClr val="2C2C2C"/>
      </a:dk2>
      <a:lt2>
        <a:srgbClr val="46345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345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-">
  <a:themeElements>
    <a:clrScheme name="Simple Light">
      <a:dk1>
        <a:srgbClr val="584570"/>
      </a:dk1>
      <a:lt1>
        <a:srgbClr val="FFFBEA"/>
      </a:lt1>
      <a:dk2>
        <a:srgbClr val="2C2C2C"/>
      </a:dk2>
      <a:lt2>
        <a:srgbClr val="46345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345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-">
  <a:themeElements>
    <a:clrScheme name="Simple Light">
      <a:dk1>
        <a:srgbClr val="584570"/>
      </a:dk1>
      <a:lt1>
        <a:srgbClr val="FFFBEA"/>
      </a:lt1>
      <a:dk2>
        <a:srgbClr val="2C2C2C"/>
      </a:dk2>
      <a:lt2>
        <a:srgbClr val="46345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345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565</Words>
  <Application>Microsoft Office PowerPoint</Application>
  <PresentationFormat>On-screen Show (16:9)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Fugaz One</vt:lpstr>
      <vt:lpstr>M PLUS Rounded 1c</vt:lpstr>
      <vt:lpstr>M PLUS Rounded 1c Medium</vt:lpstr>
      <vt:lpstr>OpenSymbol</vt:lpstr>
      <vt:lpstr>Symbol</vt:lpstr>
      <vt:lpstr>Wingdings</vt:lpstr>
      <vt:lpstr>-</vt:lpstr>
      <vt:lpstr>-</vt:lpstr>
      <vt:lpstr>-</vt:lpstr>
      <vt:lpstr>-</vt:lpstr>
      <vt:lpstr>-</vt:lpstr>
      <vt:lpstr>-</vt:lpstr>
      <vt:lpstr>You Aid Director Is Not OK!</vt:lpstr>
      <vt:lpstr>PowerPoint Presentation</vt:lpstr>
      <vt:lpstr>Mitigating the Challenges</vt:lpstr>
      <vt:lpstr>The Only Constant is Change</vt:lpstr>
      <vt:lpstr>Self-Care</vt:lpstr>
      <vt:lpstr>Meet Regularly with Your Stakeholders</vt:lpstr>
      <vt:lpstr>Enhanced Communication</vt:lpstr>
      <vt:lpstr>The Connection Between Leadership and Well Being</vt:lpstr>
      <vt:lpstr>PowerPoint Presentation</vt:lpstr>
      <vt:lpstr>PowerPoint Presentation</vt:lpstr>
      <vt:lpstr>PowerPoint Presentation</vt:lpstr>
      <vt:lpstr>Boundaries as a Leadership Strategy</vt:lpstr>
      <vt:lpstr>Crisis Management Without Crisis Mode</vt:lpstr>
      <vt:lpstr>Take Aways</vt:lpstr>
      <vt:lpstr>Thank you!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Bruce Blackmon</dc:creator>
  <cp:lastModifiedBy>Bruce Blackmon</cp:lastModifiedBy>
  <cp:revision>5</cp:revision>
  <dcterms:modified xsi:type="dcterms:W3CDTF">2025-04-04T12:57:51Z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2025-04-02T17:10:43Z</dcterms:created>
  <dc:creator>Unknown Creator</dc:creator>
  <dc:description/>
  <dc:language>en-US</dc:language>
  <cp:lastModifiedBy>Unknown Creator</cp:lastModifiedBy>
  <dcterms:modified xsi:type="dcterms:W3CDTF">2025-04-02T17:10:43Z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