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5143500" cx="9144000"/>
  <p:notesSz cx="6858000" cy="9144000"/>
  <p:embeddedFontLst>
    <p:embeddedFont>
      <p:font typeface="Nunito"/>
      <p:regular r:id="rId20"/>
      <p:bold r:id="rId21"/>
      <p:italic r:id="rId22"/>
      <p:boldItalic r:id="rId23"/>
    </p:embeddedFont>
    <p:embeddedFont>
      <p:font typeface="Maven Pro"/>
      <p:regular r:id="rId24"/>
      <p:bold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Nunito-regular.fntdata"/><Relationship Id="rId22" Type="http://schemas.openxmlformats.org/officeDocument/2006/relationships/font" Target="fonts/Nunito-italic.fntdata"/><Relationship Id="rId21" Type="http://schemas.openxmlformats.org/officeDocument/2006/relationships/font" Target="fonts/Nunito-bold.fntdata"/><Relationship Id="rId24" Type="http://schemas.openxmlformats.org/officeDocument/2006/relationships/font" Target="fonts/MavenPro-regular.fntdata"/><Relationship Id="rId23" Type="http://schemas.openxmlformats.org/officeDocument/2006/relationships/font" Target="fonts/Nunito-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5" Type="http://schemas.openxmlformats.org/officeDocument/2006/relationships/font" Target="fonts/MavenPro-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3497e4d03e7_0_3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7" name="Google Shape;327;g3497e4d03e7_0_3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g3497e4d03e7_0_3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4" name="Google Shape;334;g3497e4d03e7_0_3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g3497e4d03e7_0_2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1" name="Google Shape;341;g3497e4d03e7_0_2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g3497e4d03e7_0_3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7" name="Google Shape;347;g3497e4d03e7_0_3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g3497e4d03e7_0_3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3" name="Google Shape;353;g3497e4d03e7_0_3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3497e4d03e7_0_2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3497e4d03e7_0_2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3497e4d03e7_0_2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7" name="Google Shape;287;g3497e4d03e7_0_2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3497e4d03e7_0_2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3" name="Google Shape;293;g3497e4d03e7_0_2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3497e4d03e7_0_2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8" name="Google Shape;298;g3497e4d03e7_0_2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3497e4d03e7_0_2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4" name="Google Shape;304;g3497e4d03e7_0_2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3497e4d03e7_0_2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0" name="Google Shape;310;g3497e4d03e7_0_2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3497e4d03e7_0_3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6" name="Google Shape;316;g3497e4d03e7_0_3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g3497e4d03e7_0_3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2" name="Google Shape;322;g3497e4d03e7_0_3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3"/>
        </a:solidFill>
      </p:bgPr>
    </p:bg>
    <p:spTree>
      <p:nvGrpSpPr>
        <p:cNvPr id="9" name="Shape 9"/>
        <p:cNvGrpSpPr/>
        <p:nvPr/>
      </p:nvGrpSpPr>
      <p:grpSpPr>
        <a:xfrm>
          <a:off x="0" y="0"/>
          <a:ext cx="0" cy="0"/>
          <a:chOff x="0" y="0"/>
          <a:chExt cx="0" cy="0"/>
        </a:xfrm>
      </p:grpSpPr>
      <p:grpSp>
        <p:nvGrpSpPr>
          <p:cNvPr id="10" name="Google Shape;10;p2"/>
          <p:cNvGrpSpPr/>
          <p:nvPr/>
        </p:nvGrpSpPr>
        <p:grpSpPr>
          <a:xfrm>
            <a:off x="7343003" y="3409675"/>
            <a:ext cx="1691422" cy="1732548"/>
            <a:chOff x="7343003" y="3409675"/>
            <a:chExt cx="1691422" cy="1732548"/>
          </a:xfrm>
        </p:grpSpPr>
        <p:grpSp>
          <p:nvGrpSpPr>
            <p:cNvPr id="11" name="Google Shape;11;p2"/>
            <p:cNvGrpSpPr/>
            <p:nvPr/>
          </p:nvGrpSpPr>
          <p:grpSpPr>
            <a:xfrm>
              <a:off x="7343003" y="4453711"/>
              <a:ext cx="316800" cy="688513"/>
              <a:chOff x="7343003" y="4453711"/>
              <a:chExt cx="316800" cy="688513"/>
            </a:xfrm>
          </p:grpSpPr>
          <p:sp>
            <p:nvSpPr>
              <p:cNvPr id="12" name="Google Shape;12;p2"/>
              <p:cNvSpPr/>
              <p:nvPr/>
            </p:nvSpPr>
            <p:spPr>
              <a:xfrm>
                <a:off x="7343003"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7343003"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 name="Google Shape;14;p2"/>
            <p:cNvGrpSpPr/>
            <p:nvPr/>
          </p:nvGrpSpPr>
          <p:grpSpPr>
            <a:xfrm>
              <a:off x="7801210" y="4105700"/>
              <a:ext cx="316800" cy="1036523"/>
              <a:chOff x="7801210" y="4105700"/>
              <a:chExt cx="316800" cy="1036523"/>
            </a:xfrm>
          </p:grpSpPr>
          <p:sp>
            <p:nvSpPr>
              <p:cNvPr id="15" name="Google Shape;15;p2"/>
              <p:cNvSpPr/>
              <p:nvPr/>
            </p:nvSpPr>
            <p:spPr>
              <a:xfrm>
                <a:off x="7801210"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7801210"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7801210"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 name="Google Shape;18;p2"/>
            <p:cNvGrpSpPr/>
            <p:nvPr/>
          </p:nvGrpSpPr>
          <p:grpSpPr>
            <a:xfrm>
              <a:off x="8259418" y="3757688"/>
              <a:ext cx="316800" cy="1384535"/>
              <a:chOff x="8259418" y="3757688"/>
              <a:chExt cx="316800" cy="1384535"/>
            </a:xfrm>
          </p:grpSpPr>
          <p:sp>
            <p:nvSpPr>
              <p:cNvPr id="19" name="Google Shape;19;p2"/>
              <p:cNvSpPr/>
              <p:nvPr/>
            </p:nvSpPr>
            <p:spPr>
              <a:xfrm>
                <a:off x="8259418"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8259418"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8259418"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a:off x="8259418"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 name="Google Shape;23;p2"/>
            <p:cNvGrpSpPr/>
            <p:nvPr/>
          </p:nvGrpSpPr>
          <p:grpSpPr>
            <a:xfrm>
              <a:off x="8717625" y="3409675"/>
              <a:ext cx="316800" cy="1732548"/>
              <a:chOff x="8717625" y="3409675"/>
              <a:chExt cx="316800" cy="1732548"/>
            </a:xfrm>
          </p:grpSpPr>
          <p:sp>
            <p:nvSpPr>
              <p:cNvPr id="24" name="Google Shape;24;p2"/>
              <p:cNvSpPr/>
              <p:nvPr/>
            </p:nvSpPr>
            <p:spPr>
              <a:xfrm>
                <a:off x="8717625"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8717625"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p:nvPr/>
            </p:nvSpPr>
            <p:spPr>
              <a:xfrm>
                <a:off x="8717625"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
              <p:cNvSpPr/>
              <p:nvPr/>
            </p:nvSpPr>
            <p:spPr>
              <a:xfrm>
                <a:off x="8717625" y="3409675"/>
                <a:ext cx="316800" cy="1732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8717625"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9" name="Google Shape;29;p2"/>
          <p:cNvGrpSpPr/>
          <p:nvPr/>
        </p:nvGrpSpPr>
        <p:grpSpPr>
          <a:xfrm>
            <a:off x="5043503" y="0"/>
            <a:ext cx="3814072" cy="3839102"/>
            <a:chOff x="5043503" y="0"/>
            <a:chExt cx="3814072" cy="3839102"/>
          </a:xfrm>
        </p:grpSpPr>
        <p:sp>
          <p:nvSpPr>
            <p:cNvPr id="30" name="Google Shape;30;p2"/>
            <p:cNvSpPr/>
            <p:nvPr/>
          </p:nvSpPr>
          <p:spPr>
            <a:xfrm>
              <a:off x="8460975" y="1817775"/>
              <a:ext cx="396600" cy="3966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2"/>
            <p:cNvSpPr/>
            <p:nvPr/>
          </p:nvSpPr>
          <p:spPr>
            <a:xfrm rot="-9830444">
              <a:off x="6469759" y="3480728"/>
              <a:ext cx="320148" cy="32014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2" name="Google Shape;32;p2"/>
            <p:cNvGrpSpPr/>
            <p:nvPr/>
          </p:nvGrpSpPr>
          <p:grpSpPr>
            <a:xfrm>
              <a:off x="7647812" y="2704283"/>
              <a:ext cx="635219" cy="635219"/>
              <a:chOff x="6725724" y="2701260"/>
              <a:chExt cx="1208101" cy="1208100"/>
            </a:xfrm>
          </p:grpSpPr>
          <p:sp>
            <p:nvSpPr>
              <p:cNvPr id="33" name="Google Shape;33;p2"/>
              <p:cNvSpPr/>
              <p:nvPr/>
            </p:nvSpPr>
            <p:spPr>
              <a:xfrm rot="5400000">
                <a:off x="6725725" y="2701260"/>
                <a:ext cx="1208100" cy="12081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2"/>
              <p:cNvSpPr/>
              <p:nvPr/>
            </p:nvSpPr>
            <p:spPr>
              <a:xfrm rot="5400000">
                <a:off x="6725724" y="2701260"/>
                <a:ext cx="1208100" cy="1208100"/>
              </a:xfrm>
              <a:prstGeom prst="pie">
                <a:avLst>
                  <a:gd fmla="val 8244818" name="adj1"/>
                  <a:gd fmla="val 16246175"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2"/>
              <p:cNvSpPr/>
              <p:nvPr/>
            </p:nvSpPr>
            <p:spPr>
              <a:xfrm rot="5400000">
                <a:off x="6954988" y="2930398"/>
                <a:ext cx="749700" cy="7497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2"/>
            <p:cNvSpPr/>
            <p:nvPr/>
          </p:nvSpPr>
          <p:spPr>
            <a:xfrm>
              <a:off x="8460975" y="1817775"/>
              <a:ext cx="396600" cy="396600"/>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7" name="Google Shape;37;p2"/>
            <p:cNvGrpSpPr/>
            <p:nvPr/>
          </p:nvGrpSpPr>
          <p:grpSpPr>
            <a:xfrm>
              <a:off x="7952720" y="179238"/>
              <a:ext cx="873165" cy="873003"/>
              <a:chOff x="7754428" y="208725"/>
              <a:chExt cx="541800" cy="541800"/>
            </a:xfrm>
          </p:grpSpPr>
          <p:sp>
            <p:nvSpPr>
              <p:cNvPr id="38" name="Google Shape;38;p2"/>
              <p:cNvSpPr/>
              <p:nvPr/>
            </p:nvSpPr>
            <p:spPr>
              <a:xfrm rot="-8647347">
                <a:off x="7831319" y="285616"/>
                <a:ext cx="388018" cy="38801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2"/>
              <p:cNvSpPr/>
              <p:nvPr/>
            </p:nvSpPr>
            <p:spPr>
              <a:xfrm rot="-8647347">
                <a:off x="7831319" y="285616"/>
                <a:ext cx="388018" cy="388018"/>
              </a:xfrm>
              <a:prstGeom prst="pie">
                <a:avLst>
                  <a:gd fmla="val 19376841" name="adj1"/>
                  <a:gd fmla="val 12313574"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0" name="Google Shape;40;p2"/>
            <p:cNvSpPr/>
            <p:nvPr/>
          </p:nvSpPr>
          <p:spPr>
            <a:xfrm>
              <a:off x="5399840" y="356365"/>
              <a:ext cx="2577000" cy="25770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2"/>
            <p:cNvSpPr/>
            <p:nvPr/>
          </p:nvSpPr>
          <p:spPr>
            <a:xfrm rot="2043858">
              <a:off x="5503813" y="460310"/>
              <a:ext cx="2369480" cy="236948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2"/>
            <p:cNvSpPr/>
            <p:nvPr/>
          </p:nvSpPr>
          <p:spPr>
            <a:xfrm>
              <a:off x="5399795" y="360281"/>
              <a:ext cx="2577000" cy="2577000"/>
            </a:xfrm>
            <a:prstGeom prst="pie">
              <a:avLst>
                <a:gd fmla="val 8801158"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2"/>
            <p:cNvSpPr/>
            <p:nvPr/>
          </p:nvSpPr>
          <p:spPr>
            <a:xfrm rot="2044777">
              <a:off x="5911449" y="867729"/>
              <a:ext cx="1554223" cy="1554223"/>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2"/>
            <p:cNvSpPr/>
            <p:nvPr/>
          </p:nvSpPr>
          <p:spPr>
            <a:xfrm>
              <a:off x="5399795" y="356358"/>
              <a:ext cx="2577000" cy="2577000"/>
            </a:xfrm>
            <a:prstGeom prst="pie">
              <a:avLst>
                <a:gd fmla="val 1255410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2"/>
            <p:cNvSpPr/>
            <p:nvPr/>
          </p:nvSpPr>
          <p:spPr>
            <a:xfrm rot="-9830444">
              <a:off x="6469759" y="3480727"/>
              <a:ext cx="320148" cy="320148"/>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6" name="Google Shape;46;p2"/>
          <p:cNvSpPr txBox="1"/>
          <p:nvPr>
            <p:ph type="ctrTitle"/>
          </p:nvPr>
        </p:nvSpPr>
        <p:spPr>
          <a:xfrm>
            <a:off x="824000" y="1613813"/>
            <a:ext cx="4255500" cy="18729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47" name="Google Shape;47;p2"/>
          <p:cNvSpPr txBox="1"/>
          <p:nvPr>
            <p:ph idx="1" type="subTitle"/>
          </p:nvPr>
        </p:nvSpPr>
        <p:spPr>
          <a:xfrm>
            <a:off x="824000" y="3596300"/>
            <a:ext cx="4255500" cy="6954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48" name="Google Shape;48;p2"/>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3"/>
        </a:solidFill>
      </p:bgPr>
    </p:bg>
    <p:spTree>
      <p:nvGrpSpPr>
        <p:cNvPr id="141" name="Shape 141"/>
        <p:cNvGrpSpPr/>
        <p:nvPr/>
      </p:nvGrpSpPr>
      <p:grpSpPr>
        <a:xfrm>
          <a:off x="0" y="0"/>
          <a:ext cx="0" cy="0"/>
          <a:chOff x="0" y="0"/>
          <a:chExt cx="0" cy="0"/>
        </a:xfrm>
      </p:grpSpPr>
      <p:grpSp>
        <p:nvGrpSpPr>
          <p:cNvPr id="142" name="Google Shape;142;p11"/>
          <p:cNvGrpSpPr/>
          <p:nvPr/>
        </p:nvGrpSpPr>
        <p:grpSpPr>
          <a:xfrm>
            <a:off x="52" y="4099200"/>
            <a:ext cx="9144036" cy="1044300"/>
            <a:chOff x="52" y="4099200"/>
            <a:chExt cx="9144036" cy="1044300"/>
          </a:xfrm>
        </p:grpSpPr>
        <p:grpSp>
          <p:nvGrpSpPr>
            <p:cNvPr id="143" name="Google Shape;143;p11"/>
            <p:cNvGrpSpPr/>
            <p:nvPr/>
          </p:nvGrpSpPr>
          <p:grpSpPr>
            <a:xfrm>
              <a:off x="52" y="4309200"/>
              <a:ext cx="231622" cy="834300"/>
              <a:chOff x="2688737" y="4301380"/>
              <a:chExt cx="231900" cy="834300"/>
            </a:xfrm>
          </p:grpSpPr>
          <p:sp>
            <p:nvSpPr>
              <p:cNvPr id="144" name="Google Shape;144;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8" name="Google Shape;148;p11"/>
            <p:cNvGrpSpPr/>
            <p:nvPr/>
          </p:nvGrpSpPr>
          <p:grpSpPr>
            <a:xfrm>
              <a:off x="371406" y="4099200"/>
              <a:ext cx="231622" cy="1044300"/>
              <a:chOff x="2688737" y="4091380"/>
              <a:chExt cx="231900" cy="1044300"/>
            </a:xfrm>
          </p:grpSpPr>
          <p:sp>
            <p:nvSpPr>
              <p:cNvPr id="149" name="Google Shape;149;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1"/>
              <p:cNvSpPr/>
              <p:nvPr/>
            </p:nvSpPr>
            <p:spPr>
              <a:xfrm flipH="1">
                <a:off x="2688737" y="4091380"/>
                <a:ext cx="2319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4" name="Google Shape;154;p11"/>
            <p:cNvGrpSpPr/>
            <p:nvPr/>
          </p:nvGrpSpPr>
          <p:grpSpPr>
            <a:xfrm>
              <a:off x="742761" y="4309200"/>
              <a:ext cx="231622" cy="834300"/>
              <a:chOff x="2688737" y="4301380"/>
              <a:chExt cx="231900" cy="834300"/>
            </a:xfrm>
          </p:grpSpPr>
          <p:sp>
            <p:nvSpPr>
              <p:cNvPr id="155" name="Google Shape;155;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9" name="Google Shape;159;p11"/>
            <p:cNvGrpSpPr/>
            <p:nvPr/>
          </p:nvGrpSpPr>
          <p:grpSpPr>
            <a:xfrm>
              <a:off x="1114115" y="4518900"/>
              <a:ext cx="231622" cy="624600"/>
              <a:chOff x="2688737" y="4511080"/>
              <a:chExt cx="231900" cy="624600"/>
            </a:xfrm>
          </p:grpSpPr>
          <p:sp>
            <p:nvSpPr>
              <p:cNvPr id="160" name="Google Shape;160;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3" name="Google Shape;163;p11"/>
            <p:cNvGrpSpPr/>
            <p:nvPr/>
          </p:nvGrpSpPr>
          <p:grpSpPr>
            <a:xfrm>
              <a:off x="1856753" y="4099200"/>
              <a:ext cx="231600" cy="1044300"/>
              <a:chOff x="1856753" y="4099200"/>
              <a:chExt cx="231600" cy="1044300"/>
            </a:xfrm>
          </p:grpSpPr>
          <p:sp>
            <p:nvSpPr>
              <p:cNvPr id="164" name="Google Shape;164;p11"/>
              <p:cNvSpPr/>
              <p:nvPr/>
            </p:nvSpPr>
            <p:spPr>
              <a:xfrm flipH="1">
                <a:off x="185675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1"/>
              <p:cNvSpPr/>
              <p:nvPr/>
            </p:nvSpPr>
            <p:spPr>
              <a:xfrm flipH="1">
                <a:off x="185675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1"/>
              <p:cNvSpPr/>
              <p:nvPr/>
            </p:nvSpPr>
            <p:spPr>
              <a:xfrm flipH="1">
                <a:off x="185675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1"/>
              <p:cNvSpPr/>
              <p:nvPr/>
            </p:nvSpPr>
            <p:spPr>
              <a:xfrm flipH="1">
                <a:off x="1856753"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1"/>
              <p:cNvSpPr/>
              <p:nvPr/>
            </p:nvSpPr>
            <p:spPr>
              <a:xfrm flipH="1">
                <a:off x="185675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9" name="Google Shape;169;p11"/>
            <p:cNvGrpSpPr/>
            <p:nvPr/>
          </p:nvGrpSpPr>
          <p:grpSpPr>
            <a:xfrm>
              <a:off x="2228107" y="4309200"/>
              <a:ext cx="231600" cy="834300"/>
              <a:chOff x="2228107" y="4309200"/>
              <a:chExt cx="231600" cy="834300"/>
            </a:xfrm>
          </p:grpSpPr>
          <p:sp>
            <p:nvSpPr>
              <p:cNvPr id="170" name="Google Shape;170;p11"/>
              <p:cNvSpPr/>
              <p:nvPr/>
            </p:nvSpPr>
            <p:spPr>
              <a:xfrm flipH="1">
                <a:off x="222810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1"/>
              <p:cNvSpPr/>
              <p:nvPr/>
            </p:nvSpPr>
            <p:spPr>
              <a:xfrm flipH="1">
                <a:off x="2228107"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1"/>
              <p:cNvSpPr/>
              <p:nvPr/>
            </p:nvSpPr>
            <p:spPr>
              <a:xfrm flipH="1">
                <a:off x="222810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1"/>
              <p:cNvSpPr/>
              <p:nvPr/>
            </p:nvSpPr>
            <p:spPr>
              <a:xfrm flipH="1">
                <a:off x="222810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4" name="Google Shape;174;p11"/>
            <p:cNvGrpSpPr/>
            <p:nvPr/>
          </p:nvGrpSpPr>
          <p:grpSpPr>
            <a:xfrm>
              <a:off x="2599462" y="4518900"/>
              <a:ext cx="231600" cy="624600"/>
              <a:chOff x="2599462" y="4518900"/>
              <a:chExt cx="231600" cy="624600"/>
            </a:xfrm>
          </p:grpSpPr>
          <p:sp>
            <p:nvSpPr>
              <p:cNvPr id="175" name="Google Shape;175;p11"/>
              <p:cNvSpPr/>
              <p:nvPr/>
            </p:nvSpPr>
            <p:spPr>
              <a:xfrm flipH="1">
                <a:off x="259946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1"/>
              <p:cNvSpPr/>
              <p:nvPr/>
            </p:nvSpPr>
            <p:spPr>
              <a:xfrm flipH="1">
                <a:off x="259946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1"/>
              <p:cNvSpPr/>
              <p:nvPr/>
            </p:nvSpPr>
            <p:spPr>
              <a:xfrm flipH="1">
                <a:off x="259946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8" name="Google Shape;178;p11"/>
            <p:cNvGrpSpPr/>
            <p:nvPr/>
          </p:nvGrpSpPr>
          <p:grpSpPr>
            <a:xfrm>
              <a:off x="3342171" y="4099200"/>
              <a:ext cx="231600" cy="1044300"/>
              <a:chOff x="3342171" y="4099200"/>
              <a:chExt cx="231600" cy="1044300"/>
            </a:xfrm>
          </p:grpSpPr>
          <p:sp>
            <p:nvSpPr>
              <p:cNvPr id="179" name="Google Shape;179;p11"/>
              <p:cNvSpPr/>
              <p:nvPr/>
            </p:nvSpPr>
            <p:spPr>
              <a:xfrm flipH="1">
                <a:off x="334217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1"/>
              <p:cNvSpPr/>
              <p:nvPr/>
            </p:nvSpPr>
            <p:spPr>
              <a:xfrm flipH="1">
                <a:off x="334217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1"/>
              <p:cNvSpPr/>
              <p:nvPr/>
            </p:nvSpPr>
            <p:spPr>
              <a:xfrm flipH="1">
                <a:off x="334217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1"/>
              <p:cNvSpPr/>
              <p:nvPr/>
            </p:nvSpPr>
            <p:spPr>
              <a:xfrm flipH="1">
                <a:off x="3342171"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1"/>
              <p:cNvSpPr/>
              <p:nvPr/>
            </p:nvSpPr>
            <p:spPr>
              <a:xfrm flipH="1">
                <a:off x="334217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4" name="Google Shape;184;p11"/>
            <p:cNvGrpSpPr/>
            <p:nvPr/>
          </p:nvGrpSpPr>
          <p:grpSpPr>
            <a:xfrm>
              <a:off x="3713525" y="4309200"/>
              <a:ext cx="231600" cy="834300"/>
              <a:chOff x="3713525" y="4309200"/>
              <a:chExt cx="231600" cy="834300"/>
            </a:xfrm>
          </p:grpSpPr>
          <p:sp>
            <p:nvSpPr>
              <p:cNvPr id="185" name="Google Shape;185;p11"/>
              <p:cNvSpPr/>
              <p:nvPr/>
            </p:nvSpPr>
            <p:spPr>
              <a:xfrm flipH="1">
                <a:off x="371352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1"/>
              <p:cNvSpPr/>
              <p:nvPr/>
            </p:nvSpPr>
            <p:spPr>
              <a:xfrm flipH="1">
                <a:off x="3713525"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1"/>
              <p:cNvSpPr/>
              <p:nvPr/>
            </p:nvSpPr>
            <p:spPr>
              <a:xfrm flipH="1">
                <a:off x="371352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1"/>
              <p:cNvSpPr/>
              <p:nvPr/>
            </p:nvSpPr>
            <p:spPr>
              <a:xfrm flipH="1">
                <a:off x="371352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9" name="Google Shape;189;p11"/>
            <p:cNvGrpSpPr/>
            <p:nvPr/>
          </p:nvGrpSpPr>
          <p:grpSpPr>
            <a:xfrm>
              <a:off x="1485398" y="4309200"/>
              <a:ext cx="231600" cy="834300"/>
              <a:chOff x="1485398" y="4309200"/>
              <a:chExt cx="231600" cy="834300"/>
            </a:xfrm>
          </p:grpSpPr>
          <p:sp>
            <p:nvSpPr>
              <p:cNvPr id="190" name="Google Shape;190;p11"/>
              <p:cNvSpPr/>
              <p:nvPr/>
            </p:nvSpPr>
            <p:spPr>
              <a:xfrm flipH="1">
                <a:off x="148539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1"/>
              <p:cNvSpPr/>
              <p:nvPr/>
            </p:nvSpPr>
            <p:spPr>
              <a:xfrm flipH="1">
                <a:off x="148539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1"/>
              <p:cNvSpPr/>
              <p:nvPr/>
            </p:nvSpPr>
            <p:spPr>
              <a:xfrm flipH="1">
                <a:off x="148539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1"/>
              <p:cNvSpPr/>
              <p:nvPr/>
            </p:nvSpPr>
            <p:spPr>
              <a:xfrm flipH="1">
                <a:off x="148539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4" name="Google Shape;194;p11"/>
            <p:cNvGrpSpPr/>
            <p:nvPr/>
          </p:nvGrpSpPr>
          <p:grpSpPr>
            <a:xfrm>
              <a:off x="4084879" y="4518900"/>
              <a:ext cx="231600" cy="624600"/>
              <a:chOff x="4084879" y="4518900"/>
              <a:chExt cx="231600" cy="624600"/>
            </a:xfrm>
          </p:grpSpPr>
          <p:sp>
            <p:nvSpPr>
              <p:cNvPr id="195" name="Google Shape;195;p11"/>
              <p:cNvSpPr/>
              <p:nvPr/>
            </p:nvSpPr>
            <p:spPr>
              <a:xfrm flipH="1">
                <a:off x="40848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1"/>
              <p:cNvSpPr/>
              <p:nvPr/>
            </p:nvSpPr>
            <p:spPr>
              <a:xfrm flipH="1">
                <a:off x="40848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1"/>
              <p:cNvSpPr/>
              <p:nvPr/>
            </p:nvSpPr>
            <p:spPr>
              <a:xfrm flipH="1">
                <a:off x="40848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8" name="Google Shape;198;p11"/>
            <p:cNvGrpSpPr/>
            <p:nvPr/>
          </p:nvGrpSpPr>
          <p:grpSpPr>
            <a:xfrm>
              <a:off x="2970816" y="4309200"/>
              <a:ext cx="231600" cy="834300"/>
              <a:chOff x="2970816" y="4309200"/>
              <a:chExt cx="231600" cy="834300"/>
            </a:xfrm>
          </p:grpSpPr>
          <p:sp>
            <p:nvSpPr>
              <p:cNvPr id="199" name="Google Shape;199;p11"/>
              <p:cNvSpPr/>
              <p:nvPr/>
            </p:nvSpPr>
            <p:spPr>
              <a:xfrm flipH="1">
                <a:off x="297081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1"/>
              <p:cNvSpPr/>
              <p:nvPr/>
            </p:nvSpPr>
            <p:spPr>
              <a:xfrm flipH="1">
                <a:off x="297081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1"/>
              <p:cNvSpPr/>
              <p:nvPr/>
            </p:nvSpPr>
            <p:spPr>
              <a:xfrm flipH="1">
                <a:off x="297081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1"/>
              <p:cNvSpPr/>
              <p:nvPr/>
            </p:nvSpPr>
            <p:spPr>
              <a:xfrm flipH="1">
                <a:off x="297081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3" name="Google Shape;203;p11"/>
            <p:cNvGrpSpPr/>
            <p:nvPr/>
          </p:nvGrpSpPr>
          <p:grpSpPr>
            <a:xfrm>
              <a:off x="4456234" y="4309200"/>
              <a:ext cx="231600" cy="834300"/>
              <a:chOff x="4456234" y="4309200"/>
              <a:chExt cx="231600" cy="834300"/>
            </a:xfrm>
          </p:grpSpPr>
          <p:sp>
            <p:nvSpPr>
              <p:cNvPr id="204" name="Google Shape;204;p11"/>
              <p:cNvSpPr/>
              <p:nvPr/>
            </p:nvSpPr>
            <p:spPr>
              <a:xfrm flipH="1">
                <a:off x="445623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1"/>
              <p:cNvSpPr/>
              <p:nvPr/>
            </p:nvSpPr>
            <p:spPr>
              <a:xfrm flipH="1">
                <a:off x="445623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1"/>
              <p:cNvSpPr/>
              <p:nvPr/>
            </p:nvSpPr>
            <p:spPr>
              <a:xfrm flipH="1">
                <a:off x="445623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1"/>
              <p:cNvSpPr/>
              <p:nvPr/>
            </p:nvSpPr>
            <p:spPr>
              <a:xfrm flipH="1">
                <a:off x="445623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8" name="Google Shape;208;p11"/>
            <p:cNvGrpSpPr/>
            <p:nvPr/>
          </p:nvGrpSpPr>
          <p:grpSpPr>
            <a:xfrm>
              <a:off x="4827588" y="4099200"/>
              <a:ext cx="231600" cy="1044300"/>
              <a:chOff x="4827588" y="4099200"/>
              <a:chExt cx="231600" cy="1044300"/>
            </a:xfrm>
          </p:grpSpPr>
          <p:sp>
            <p:nvSpPr>
              <p:cNvPr id="209" name="Google Shape;209;p11"/>
              <p:cNvSpPr/>
              <p:nvPr/>
            </p:nvSpPr>
            <p:spPr>
              <a:xfrm flipH="1">
                <a:off x="48275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1"/>
              <p:cNvSpPr/>
              <p:nvPr/>
            </p:nvSpPr>
            <p:spPr>
              <a:xfrm flipH="1">
                <a:off x="48275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1"/>
              <p:cNvSpPr/>
              <p:nvPr/>
            </p:nvSpPr>
            <p:spPr>
              <a:xfrm flipH="1">
                <a:off x="48275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1"/>
              <p:cNvSpPr/>
              <p:nvPr/>
            </p:nvSpPr>
            <p:spPr>
              <a:xfrm flipH="1">
                <a:off x="4827588"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1"/>
              <p:cNvSpPr/>
              <p:nvPr/>
            </p:nvSpPr>
            <p:spPr>
              <a:xfrm flipH="1">
                <a:off x="48275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4" name="Google Shape;214;p11"/>
            <p:cNvGrpSpPr/>
            <p:nvPr/>
          </p:nvGrpSpPr>
          <p:grpSpPr>
            <a:xfrm>
              <a:off x="5198943" y="4309200"/>
              <a:ext cx="231600" cy="834300"/>
              <a:chOff x="5198943" y="4309200"/>
              <a:chExt cx="231600" cy="834300"/>
            </a:xfrm>
          </p:grpSpPr>
          <p:sp>
            <p:nvSpPr>
              <p:cNvPr id="215" name="Google Shape;215;p11"/>
              <p:cNvSpPr/>
              <p:nvPr/>
            </p:nvSpPr>
            <p:spPr>
              <a:xfrm flipH="1">
                <a:off x="519894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1"/>
              <p:cNvSpPr/>
              <p:nvPr/>
            </p:nvSpPr>
            <p:spPr>
              <a:xfrm flipH="1">
                <a:off x="519894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1"/>
              <p:cNvSpPr/>
              <p:nvPr/>
            </p:nvSpPr>
            <p:spPr>
              <a:xfrm flipH="1">
                <a:off x="519894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1"/>
              <p:cNvSpPr/>
              <p:nvPr/>
            </p:nvSpPr>
            <p:spPr>
              <a:xfrm flipH="1">
                <a:off x="519894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9" name="Google Shape;219;p11"/>
            <p:cNvGrpSpPr/>
            <p:nvPr/>
          </p:nvGrpSpPr>
          <p:grpSpPr>
            <a:xfrm>
              <a:off x="5570297" y="4518900"/>
              <a:ext cx="231600" cy="624600"/>
              <a:chOff x="5570297" y="4518900"/>
              <a:chExt cx="231600" cy="624600"/>
            </a:xfrm>
          </p:grpSpPr>
          <p:sp>
            <p:nvSpPr>
              <p:cNvPr id="220" name="Google Shape;220;p11"/>
              <p:cNvSpPr/>
              <p:nvPr/>
            </p:nvSpPr>
            <p:spPr>
              <a:xfrm flipH="1">
                <a:off x="557029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1"/>
              <p:cNvSpPr/>
              <p:nvPr/>
            </p:nvSpPr>
            <p:spPr>
              <a:xfrm flipH="1">
                <a:off x="557029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11"/>
              <p:cNvSpPr/>
              <p:nvPr/>
            </p:nvSpPr>
            <p:spPr>
              <a:xfrm flipH="1">
                <a:off x="557029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3" name="Google Shape;223;p11"/>
            <p:cNvGrpSpPr/>
            <p:nvPr/>
          </p:nvGrpSpPr>
          <p:grpSpPr>
            <a:xfrm>
              <a:off x="5941652" y="4309200"/>
              <a:ext cx="231600" cy="834300"/>
              <a:chOff x="5941652" y="4309200"/>
              <a:chExt cx="231600" cy="834300"/>
            </a:xfrm>
          </p:grpSpPr>
          <p:sp>
            <p:nvSpPr>
              <p:cNvPr id="224" name="Google Shape;224;p11"/>
              <p:cNvSpPr/>
              <p:nvPr/>
            </p:nvSpPr>
            <p:spPr>
              <a:xfrm flipH="1">
                <a:off x="594165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1"/>
              <p:cNvSpPr/>
              <p:nvPr/>
            </p:nvSpPr>
            <p:spPr>
              <a:xfrm flipH="1">
                <a:off x="5941652"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1"/>
              <p:cNvSpPr/>
              <p:nvPr/>
            </p:nvSpPr>
            <p:spPr>
              <a:xfrm flipH="1">
                <a:off x="594165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1"/>
              <p:cNvSpPr/>
              <p:nvPr/>
            </p:nvSpPr>
            <p:spPr>
              <a:xfrm flipH="1">
                <a:off x="594165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8" name="Google Shape;228;p11"/>
            <p:cNvGrpSpPr/>
            <p:nvPr/>
          </p:nvGrpSpPr>
          <p:grpSpPr>
            <a:xfrm>
              <a:off x="6313006" y="4099200"/>
              <a:ext cx="231600" cy="1044300"/>
              <a:chOff x="6313006" y="4099200"/>
              <a:chExt cx="231600" cy="1044300"/>
            </a:xfrm>
          </p:grpSpPr>
          <p:sp>
            <p:nvSpPr>
              <p:cNvPr id="229" name="Google Shape;229;p11"/>
              <p:cNvSpPr/>
              <p:nvPr/>
            </p:nvSpPr>
            <p:spPr>
              <a:xfrm flipH="1">
                <a:off x="631300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1"/>
              <p:cNvSpPr/>
              <p:nvPr/>
            </p:nvSpPr>
            <p:spPr>
              <a:xfrm flipH="1">
                <a:off x="631300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1"/>
              <p:cNvSpPr/>
              <p:nvPr/>
            </p:nvSpPr>
            <p:spPr>
              <a:xfrm flipH="1">
                <a:off x="631300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11"/>
              <p:cNvSpPr/>
              <p:nvPr/>
            </p:nvSpPr>
            <p:spPr>
              <a:xfrm flipH="1">
                <a:off x="6313006"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11"/>
              <p:cNvSpPr/>
              <p:nvPr/>
            </p:nvSpPr>
            <p:spPr>
              <a:xfrm flipH="1">
                <a:off x="631300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4" name="Google Shape;234;p11"/>
            <p:cNvGrpSpPr/>
            <p:nvPr/>
          </p:nvGrpSpPr>
          <p:grpSpPr>
            <a:xfrm>
              <a:off x="6684361" y="4309200"/>
              <a:ext cx="231600" cy="834300"/>
              <a:chOff x="6684361" y="4309200"/>
              <a:chExt cx="231600" cy="834300"/>
            </a:xfrm>
          </p:grpSpPr>
          <p:sp>
            <p:nvSpPr>
              <p:cNvPr id="235" name="Google Shape;235;p11"/>
              <p:cNvSpPr/>
              <p:nvPr/>
            </p:nvSpPr>
            <p:spPr>
              <a:xfrm flipH="1">
                <a:off x="668436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11"/>
              <p:cNvSpPr/>
              <p:nvPr/>
            </p:nvSpPr>
            <p:spPr>
              <a:xfrm flipH="1">
                <a:off x="668436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11"/>
              <p:cNvSpPr/>
              <p:nvPr/>
            </p:nvSpPr>
            <p:spPr>
              <a:xfrm flipH="1">
                <a:off x="668436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1"/>
              <p:cNvSpPr/>
              <p:nvPr/>
            </p:nvSpPr>
            <p:spPr>
              <a:xfrm flipH="1">
                <a:off x="668436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9" name="Google Shape;239;p11"/>
            <p:cNvGrpSpPr/>
            <p:nvPr/>
          </p:nvGrpSpPr>
          <p:grpSpPr>
            <a:xfrm>
              <a:off x="7055715" y="4518900"/>
              <a:ext cx="231600" cy="624600"/>
              <a:chOff x="7055715" y="4518900"/>
              <a:chExt cx="231600" cy="624600"/>
            </a:xfrm>
          </p:grpSpPr>
          <p:sp>
            <p:nvSpPr>
              <p:cNvPr id="240" name="Google Shape;240;p11"/>
              <p:cNvSpPr/>
              <p:nvPr/>
            </p:nvSpPr>
            <p:spPr>
              <a:xfrm flipH="1">
                <a:off x="705571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1"/>
              <p:cNvSpPr/>
              <p:nvPr/>
            </p:nvSpPr>
            <p:spPr>
              <a:xfrm flipH="1">
                <a:off x="705571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11"/>
              <p:cNvSpPr/>
              <p:nvPr/>
            </p:nvSpPr>
            <p:spPr>
              <a:xfrm flipH="1">
                <a:off x="705571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3" name="Google Shape;243;p11"/>
            <p:cNvGrpSpPr/>
            <p:nvPr/>
          </p:nvGrpSpPr>
          <p:grpSpPr>
            <a:xfrm>
              <a:off x="7798424" y="4099200"/>
              <a:ext cx="231600" cy="1044300"/>
              <a:chOff x="7798424" y="4099200"/>
              <a:chExt cx="231600" cy="1044300"/>
            </a:xfrm>
          </p:grpSpPr>
          <p:sp>
            <p:nvSpPr>
              <p:cNvPr id="244" name="Google Shape;244;p11"/>
              <p:cNvSpPr/>
              <p:nvPr/>
            </p:nvSpPr>
            <p:spPr>
              <a:xfrm flipH="1">
                <a:off x="779842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11"/>
              <p:cNvSpPr/>
              <p:nvPr/>
            </p:nvSpPr>
            <p:spPr>
              <a:xfrm flipH="1">
                <a:off x="779842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11"/>
              <p:cNvSpPr/>
              <p:nvPr/>
            </p:nvSpPr>
            <p:spPr>
              <a:xfrm flipH="1">
                <a:off x="779842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11"/>
              <p:cNvSpPr/>
              <p:nvPr/>
            </p:nvSpPr>
            <p:spPr>
              <a:xfrm flipH="1">
                <a:off x="7798424"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11"/>
              <p:cNvSpPr/>
              <p:nvPr/>
            </p:nvSpPr>
            <p:spPr>
              <a:xfrm flipH="1">
                <a:off x="779842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9" name="Google Shape;249;p11"/>
            <p:cNvGrpSpPr/>
            <p:nvPr/>
          </p:nvGrpSpPr>
          <p:grpSpPr>
            <a:xfrm>
              <a:off x="8169779" y="4309200"/>
              <a:ext cx="231600" cy="834300"/>
              <a:chOff x="8169779" y="4309200"/>
              <a:chExt cx="231600" cy="834300"/>
            </a:xfrm>
          </p:grpSpPr>
          <p:sp>
            <p:nvSpPr>
              <p:cNvPr id="250" name="Google Shape;250;p11"/>
              <p:cNvSpPr/>
              <p:nvPr/>
            </p:nvSpPr>
            <p:spPr>
              <a:xfrm flipH="1">
                <a:off x="81697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1"/>
              <p:cNvSpPr/>
              <p:nvPr/>
            </p:nvSpPr>
            <p:spPr>
              <a:xfrm flipH="1">
                <a:off x="8169779"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1"/>
              <p:cNvSpPr/>
              <p:nvPr/>
            </p:nvSpPr>
            <p:spPr>
              <a:xfrm flipH="1">
                <a:off x="81697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11"/>
              <p:cNvSpPr/>
              <p:nvPr/>
            </p:nvSpPr>
            <p:spPr>
              <a:xfrm flipH="1">
                <a:off x="81697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4" name="Google Shape;254;p11"/>
            <p:cNvGrpSpPr/>
            <p:nvPr/>
          </p:nvGrpSpPr>
          <p:grpSpPr>
            <a:xfrm>
              <a:off x="7427070" y="4309200"/>
              <a:ext cx="231600" cy="834300"/>
              <a:chOff x="7427070" y="4309200"/>
              <a:chExt cx="231600" cy="834300"/>
            </a:xfrm>
          </p:grpSpPr>
          <p:sp>
            <p:nvSpPr>
              <p:cNvPr id="255" name="Google Shape;255;p11"/>
              <p:cNvSpPr/>
              <p:nvPr/>
            </p:nvSpPr>
            <p:spPr>
              <a:xfrm flipH="1">
                <a:off x="7427070"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11"/>
              <p:cNvSpPr/>
              <p:nvPr/>
            </p:nvSpPr>
            <p:spPr>
              <a:xfrm flipH="1">
                <a:off x="7427070"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1"/>
              <p:cNvSpPr/>
              <p:nvPr/>
            </p:nvSpPr>
            <p:spPr>
              <a:xfrm flipH="1">
                <a:off x="7427070"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11"/>
              <p:cNvSpPr/>
              <p:nvPr/>
            </p:nvSpPr>
            <p:spPr>
              <a:xfrm flipH="1">
                <a:off x="7427070"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9" name="Google Shape;259;p11"/>
            <p:cNvGrpSpPr/>
            <p:nvPr/>
          </p:nvGrpSpPr>
          <p:grpSpPr>
            <a:xfrm>
              <a:off x="8541133" y="4518900"/>
              <a:ext cx="231600" cy="624600"/>
              <a:chOff x="8541133" y="4518900"/>
              <a:chExt cx="231600" cy="624600"/>
            </a:xfrm>
          </p:grpSpPr>
          <p:sp>
            <p:nvSpPr>
              <p:cNvPr id="260" name="Google Shape;260;p11"/>
              <p:cNvSpPr/>
              <p:nvPr/>
            </p:nvSpPr>
            <p:spPr>
              <a:xfrm flipH="1">
                <a:off x="854113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11"/>
              <p:cNvSpPr/>
              <p:nvPr/>
            </p:nvSpPr>
            <p:spPr>
              <a:xfrm flipH="1">
                <a:off x="854113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11"/>
              <p:cNvSpPr/>
              <p:nvPr/>
            </p:nvSpPr>
            <p:spPr>
              <a:xfrm flipH="1">
                <a:off x="854113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3" name="Google Shape;263;p11"/>
            <p:cNvGrpSpPr/>
            <p:nvPr/>
          </p:nvGrpSpPr>
          <p:grpSpPr>
            <a:xfrm>
              <a:off x="8912488" y="4309200"/>
              <a:ext cx="231600" cy="834300"/>
              <a:chOff x="8912488" y="4309200"/>
              <a:chExt cx="231600" cy="834300"/>
            </a:xfrm>
          </p:grpSpPr>
          <p:sp>
            <p:nvSpPr>
              <p:cNvPr id="264" name="Google Shape;264;p11"/>
              <p:cNvSpPr/>
              <p:nvPr/>
            </p:nvSpPr>
            <p:spPr>
              <a:xfrm flipH="1">
                <a:off x="89124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11"/>
              <p:cNvSpPr/>
              <p:nvPr/>
            </p:nvSpPr>
            <p:spPr>
              <a:xfrm flipH="1">
                <a:off x="89124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11"/>
              <p:cNvSpPr/>
              <p:nvPr/>
            </p:nvSpPr>
            <p:spPr>
              <a:xfrm flipH="1">
                <a:off x="89124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11"/>
              <p:cNvSpPr/>
              <p:nvPr/>
            </p:nvSpPr>
            <p:spPr>
              <a:xfrm flipH="1">
                <a:off x="89124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68" name="Google Shape;268;p11"/>
          <p:cNvSpPr txBox="1"/>
          <p:nvPr>
            <p:ph hasCustomPrompt="1" type="title"/>
          </p:nvPr>
        </p:nvSpPr>
        <p:spPr>
          <a:xfrm>
            <a:off x="1388625" y="772725"/>
            <a:ext cx="6366900" cy="18633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1"/>
              </a:buClr>
              <a:buSzPts val="8000"/>
              <a:buNone/>
              <a:defRPr sz="8000">
                <a:solidFill>
                  <a:schemeClr val="lt1"/>
                </a:solidFill>
              </a:defRPr>
            </a:lvl1pPr>
            <a:lvl2pPr lvl="1" algn="ctr">
              <a:spcBef>
                <a:spcPts val="0"/>
              </a:spcBef>
              <a:spcAft>
                <a:spcPts val="0"/>
              </a:spcAft>
              <a:buClr>
                <a:schemeClr val="lt1"/>
              </a:buClr>
              <a:buSzPts val="8000"/>
              <a:buNone/>
              <a:defRPr sz="8000">
                <a:solidFill>
                  <a:schemeClr val="lt1"/>
                </a:solidFill>
              </a:defRPr>
            </a:lvl2pPr>
            <a:lvl3pPr lvl="2" algn="ctr">
              <a:spcBef>
                <a:spcPts val="0"/>
              </a:spcBef>
              <a:spcAft>
                <a:spcPts val="0"/>
              </a:spcAft>
              <a:buClr>
                <a:schemeClr val="lt1"/>
              </a:buClr>
              <a:buSzPts val="8000"/>
              <a:buNone/>
              <a:defRPr sz="8000">
                <a:solidFill>
                  <a:schemeClr val="lt1"/>
                </a:solidFill>
              </a:defRPr>
            </a:lvl3pPr>
            <a:lvl4pPr lvl="3" algn="ctr">
              <a:spcBef>
                <a:spcPts val="0"/>
              </a:spcBef>
              <a:spcAft>
                <a:spcPts val="0"/>
              </a:spcAft>
              <a:buClr>
                <a:schemeClr val="lt1"/>
              </a:buClr>
              <a:buSzPts val="8000"/>
              <a:buNone/>
              <a:defRPr sz="8000">
                <a:solidFill>
                  <a:schemeClr val="lt1"/>
                </a:solidFill>
              </a:defRPr>
            </a:lvl4pPr>
            <a:lvl5pPr lvl="4" algn="ctr">
              <a:spcBef>
                <a:spcPts val="0"/>
              </a:spcBef>
              <a:spcAft>
                <a:spcPts val="0"/>
              </a:spcAft>
              <a:buClr>
                <a:schemeClr val="lt1"/>
              </a:buClr>
              <a:buSzPts val="8000"/>
              <a:buNone/>
              <a:defRPr sz="8000">
                <a:solidFill>
                  <a:schemeClr val="lt1"/>
                </a:solidFill>
              </a:defRPr>
            </a:lvl5pPr>
            <a:lvl6pPr lvl="5" algn="ctr">
              <a:spcBef>
                <a:spcPts val="0"/>
              </a:spcBef>
              <a:spcAft>
                <a:spcPts val="0"/>
              </a:spcAft>
              <a:buClr>
                <a:schemeClr val="lt1"/>
              </a:buClr>
              <a:buSzPts val="8000"/>
              <a:buNone/>
              <a:defRPr sz="8000">
                <a:solidFill>
                  <a:schemeClr val="lt1"/>
                </a:solidFill>
              </a:defRPr>
            </a:lvl6pPr>
            <a:lvl7pPr lvl="6" algn="ctr">
              <a:spcBef>
                <a:spcPts val="0"/>
              </a:spcBef>
              <a:spcAft>
                <a:spcPts val="0"/>
              </a:spcAft>
              <a:buClr>
                <a:schemeClr val="lt1"/>
              </a:buClr>
              <a:buSzPts val="8000"/>
              <a:buNone/>
              <a:defRPr sz="8000">
                <a:solidFill>
                  <a:schemeClr val="lt1"/>
                </a:solidFill>
              </a:defRPr>
            </a:lvl7pPr>
            <a:lvl8pPr lvl="7" algn="ctr">
              <a:spcBef>
                <a:spcPts val="0"/>
              </a:spcBef>
              <a:spcAft>
                <a:spcPts val="0"/>
              </a:spcAft>
              <a:buClr>
                <a:schemeClr val="lt1"/>
              </a:buClr>
              <a:buSzPts val="8000"/>
              <a:buNone/>
              <a:defRPr sz="8000">
                <a:solidFill>
                  <a:schemeClr val="lt1"/>
                </a:solidFill>
              </a:defRPr>
            </a:lvl8pPr>
            <a:lvl9pPr lvl="8" algn="ctr">
              <a:spcBef>
                <a:spcPts val="0"/>
              </a:spcBef>
              <a:spcAft>
                <a:spcPts val="0"/>
              </a:spcAft>
              <a:buClr>
                <a:schemeClr val="lt1"/>
              </a:buClr>
              <a:buSzPts val="8000"/>
              <a:buNone/>
              <a:defRPr sz="8000">
                <a:solidFill>
                  <a:schemeClr val="lt1"/>
                </a:solidFill>
              </a:defRPr>
            </a:lvl9pPr>
          </a:lstStyle>
          <a:p>
            <a:r>
              <a:t>xx%</a:t>
            </a:r>
          </a:p>
        </p:txBody>
      </p:sp>
      <p:sp>
        <p:nvSpPr>
          <p:cNvPr id="269" name="Google Shape;269;p11"/>
          <p:cNvSpPr txBox="1"/>
          <p:nvPr>
            <p:ph idx="1" type="body"/>
          </p:nvPr>
        </p:nvSpPr>
        <p:spPr>
          <a:xfrm>
            <a:off x="1388625" y="2712300"/>
            <a:ext cx="6366900" cy="1111200"/>
          </a:xfrm>
          <a:prstGeom prst="rect">
            <a:avLst/>
          </a:prstGeom>
        </p:spPr>
        <p:txBody>
          <a:bodyPr anchorCtr="0" anchor="t" bIns="91425" lIns="91425" spcFirstLastPara="1" rIns="91425" wrap="square" tIns="91425">
            <a:normAutofit/>
          </a:bodyPr>
          <a:lstStyle>
            <a:lvl1pPr indent="-311150" lvl="0" marL="457200" algn="ctr">
              <a:spcBef>
                <a:spcPts val="0"/>
              </a:spcBef>
              <a:spcAft>
                <a:spcPts val="0"/>
              </a:spcAft>
              <a:buClr>
                <a:schemeClr val="lt1"/>
              </a:buClr>
              <a:buSzPts val="1300"/>
              <a:buChar char="●"/>
              <a:defRPr>
                <a:solidFill>
                  <a:schemeClr val="lt1"/>
                </a:solidFill>
              </a:defRPr>
            </a:lvl1pPr>
            <a:lvl2pPr indent="-298450" lvl="1" marL="914400" algn="ctr">
              <a:spcBef>
                <a:spcPts val="0"/>
              </a:spcBef>
              <a:spcAft>
                <a:spcPts val="0"/>
              </a:spcAft>
              <a:buClr>
                <a:schemeClr val="lt1"/>
              </a:buClr>
              <a:buSzPts val="1100"/>
              <a:buChar char="○"/>
              <a:defRPr>
                <a:solidFill>
                  <a:schemeClr val="lt1"/>
                </a:solidFill>
              </a:defRPr>
            </a:lvl2pPr>
            <a:lvl3pPr indent="-298450" lvl="2" marL="1371600" algn="ctr">
              <a:spcBef>
                <a:spcPts val="0"/>
              </a:spcBef>
              <a:spcAft>
                <a:spcPts val="0"/>
              </a:spcAft>
              <a:buClr>
                <a:schemeClr val="lt1"/>
              </a:buClr>
              <a:buSzPts val="1100"/>
              <a:buChar char="■"/>
              <a:defRPr>
                <a:solidFill>
                  <a:schemeClr val="lt1"/>
                </a:solidFill>
              </a:defRPr>
            </a:lvl3pPr>
            <a:lvl4pPr indent="-298450" lvl="3" marL="1828800" algn="ctr">
              <a:spcBef>
                <a:spcPts val="0"/>
              </a:spcBef>
              <a:spcAft>
                <a:spcPts val="0"/>
              </a:spcAft>
              <a:buClr>
                <a:schemeClr val="lt1"/>
              </a:buClr>
              <a:buSzPts val="1100"/>
              <a:buChar char="●"/>
              <a:defRPr>
                <a:solidFill>
                  <a:schemeClr val="lt1"/>
                </a:solidFill>
              </a:defRPr>
            </a:lvl4pPr>
            <a:lvl5pPr indent="-298450" lvl="4" marL="2286000" algn="ctr">
              <a:spcBef>
                <a:spcPts val="0"/>
              </a:spcBef>
              <a:spcAft>
                <a:spcPts val="0"/>
              </a:spcAft>
              <a:buClr>
                <a:schemeClr val="lt1"/>
              </a:buClr>
              <a:buSzPts val="1100"/>
              <a:buChar char="○"/>
              <a:defRPr>
                <a:solidFill>
                  <a:schemeClr val="lt1"/>
                </a:solidFill>
              </a:defRPr>
            </a:lvl5pPr>
            <a:lvl6pPr indent="-298450" lvl="5" marL="2743200" algn="ctr">
              <a:spcBef>
                <a:spcPts val="0"/>
              </a:spcBef>
              <a:spcAft>
                <a:spcPts val="0"/>
              </a:spcAft>
              <a:buClr>
                <a:schemeClr val="lt1"/>
              </a:buClr>
              <a:buSzPts val="1100"/>
              <a:buChar char="■"/>
              <a:defRPr>
                <a:solidFill>
                  <a:schemeClr val="lt1"/>
                </a:solidFill>
              </a:defRPr>
            </a:lvl6pPr>
            <a:lvl7pPr indent="-298450" lvl="6" marL="3200400" algn="ctr">
              <a:spcBef>
                <a:spcPts val="0"/>
              </a:spcBef>
              <a:spcAft>
                <a:spcPts val="0"/>
              </a:spcAft>
              <a:buClr>
                <a:schemeClr val="lt1"/>
              </a:buClr>
              <a:buSzPts val="1100"/>
              <a:buChar char="●"/>
              <a:defRPr>
                <a:solidFill>
                  <a:schemeClr val="lt1"/>
                </a:solidFill>
              </a:defRPr>
            </a:lvl7pPr>
            <a:lvl8pPr indent="-298450" lvl="7" marL="3657600" algn="ctr">
              <a:spcBef>
                <a:spcPts val="0"/>
              </a:spcBef>
              <a:spcAft>
                <a:spcPts val="0"/>
              </a:spcAft>
              <a:buClr>
                <a:schemeClr val="lt1"/>
              </a:buClr>
              <a:buSzPts val="1100"/>
              <a:buChar char="○"/>
              <a:defRPr>
                <a:solidFill>
                  <a:schemeClr val="lt1"/>
                </a:solidFill>
              </a:defRPr>
            </a:lvl8pPr>
            <a:lvl9pPr indent="-298450" lvl="8" marL="4114800" algn="ctr">
              <a:spcBef>
                <a:spcPts val="0"/>
              </a:spcBef>
              <a:spcAft>
                <a:spcPts val="0"/>
              </a:spcAft>
              <a:buClr>
                <a:schemeClr val="lt1"/>
              </a:buClr>
              <a:buSzPts val="1100"/>
              <a:buChar char="■"/>
              <a:defRPr>
                <a:solidFill>
                  <a:schemeClr val="lt1"/>
                </a:solidFill>
              </a:defRPr>
            </a:lvl9pPr>
          </a:lstStyle>
          <a:p/>
        </p:txBody>
      </p:sp>
      <p:sp>
        <p:nvSpPr>
          <p:cNvPr id="270" name="Google Shape;270;p11"/>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71" name="Shape 271"/>
        <p:cNvGrpSpPr/>
        <p:nvPr/>
      </p:nvGrpSpPr>
      <p:grpSpPr>
        <a:xfrm>
          <a:off x="0" y="0"/>
          <a:ext cx="0" cy="0"/>
          <a:chOff x="0" y="0"/>
          <a:chExt cx="0" cy="0"/>
        </a:xfrm>
      </p:grpSpPr>
      <p:sp>
        <p:nvSpPr>
          <p:cNvPr id="272" name="Google Shape;272;p12"/>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49" name="Shape 49"/>
        <p:cNvGrpSpPr/>
        <p:nvPr/>
      </p:nvGrpSpPr>
      <p:grpSpPr>
        <a:xfrm>
          <a:off x="0" y="0"/>
          <a:ext cx="0" cy="0"/>
          <a:chOff x="0" y="0"/>
          <a:chExt cx="0" cy="0"/>
        </a:xfrm>
      </p:grpSpPr>
      <p:grpSp>
        <p:nvGrpSpPr>
          <p:cNvPr id="50" name="Google Shape;50;p3"/>
          <p:cNvGrpSpPr/>
          <p:nvPr/>
        </p:nvGrpSpPr>
        <p:grpSpPr>
          <a:xfrm>
            <a:off x="146769" y="3406"/>
            <a:ext cx="1233215" cy="1384535"/>
            <a:chOff x="146769" y="3406"/>
            <a:chExt cx="1233215" cy="1384535"/>
          </a:xfrm>
        </p:grpSpPr>
        <p:grpSp>
          <p:nvGrpSpPr>
            <p:cNvPr id="51" name="Google Shape;51;p3"/>
            <p:cNvGrpSpPr/>
            <p:nvPr/>
          </p:nvGrpSpPr>
          <p:grpSpPr>
            <a:xfrm>
              <a:off x="1063183" y="3406"/>
              <a:ext cx="316800" cy="688513"/>
              <a:chOff x="1063183" y="3406"/>
              <a:chExt cx="316800" cy="688513"/>
            </a:xfrm>
          </p:grpSpPr>
          <p:sp>
            <p:nvSpPr>
              <p:cNvPr id="52" name="Google Shape;52;p3"/>
              <p:cNvSpPr/>
              <p:nvPr/>
            </p:nvSpPr>
            <p:spPr>
              <a:xfrm rot="10800000">
                <a:off x="1063183"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3"/>
              <p:cNvSpPr/>
              <p:nvPr/>
            </p:nvSpPr>
            <p:spPr>
              <a:xfrm rot="10800000">
                <a:off x="1063183"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 name="Google Shape;54;p3"/>
            <p:cNvGrpSpPr/>
            <p:nvPr/>
          </p:nvGrpSpPr>
          <p:grpSpPr>
            <a:xfrm>
              <a:off x="604976" y="3406"/>
              <a:ext cx="316800" cy="1036524"/>
              <a:chOff x="604976" y="3406"/>
              <a:chExt cx="316800" cy="1036524"/>
            </a:xfrm>
          </p:grpSpPr>
          <p:sp>
            <p:nvSpPr>
              <p:cNvPr id="55" name="Google Shape;55;p3"/>
              <p:cNvSpPr/>
              <p:nvPr/>
            </p:nvSpPr>
            <p:spPr>
              <a:xfrm rot="10800000">
                <a:off x="604976"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3"/>
              <p:cNvSpPr/>
              <p:nvPr/>
            </p:nvSpPr>
            <p:spPr>
              <a:xfrm rot="10800000">
                <a:off x="604976"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3"/>
              <p:cNvSpPr/>
              <p:nvPr/>
            </p:nvSpPr>
            <p:spPr>
              <a:xfrm rot="10800000">
                <a:off x="604976"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 name="Google Shape;58;p3"/>
            <p:cNvGrpSpPr/>
            <p:nvPr/>
          </p:nvGrpSpPr>
          <p:grpSpPr>
            <a:xfrm>
              <a:off x="146769" y="3406"/>
              <a:ext cx="316800" cy="1384535"/>
              <a:chOff x="146769" y="3406"/>
              <a:chExt cx="316800" cy="1384535"/>
            </a:xfrm>
          </p:grpSpPr>
          <p:sp>
            <p:nvSpPr>
              <p:cNvPr id="59" name="Google Shape;59;p3"/>
              <p:cNvSpPr/>
              <p:nvPr/>
            </p:nvSpPr>
            <p:spPr>
              <a:xfrm rot="10800000">
                <a:off x="146769"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3"/>
              <p:cNvSpPr/>
              <p:nvPr/>
            </p:nvSpPr>
            <p:spPr>
              <a:xfrm rot="10800000">
                <a:off x="146769" y="3441"/>
                <a:ext cx="316800" cy="1384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3"/>
              <p:cNvSpPr/>
              <p:nvPr/>
            </p:nvSpPr>
            <p:spPr>
              <a:xfrm rot="10800000">
                <a:off x="146769"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3"/>
              <p:cNvSpPr/>
              <p:nvPr/>
            </p:nvSpPr>
            <p:spPr>
              <a:xfrm rot="10800000">
                <a:off x="146769"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63" name="Google Shape;63;p3"/>
          <p:cNvGrpSpPr/>
          <p:nvPr/>
        </p:nvGrpSpPr>
        <p:grpSpPr>
          <a:xfrm>
            <a:off x="6775084" y="2904008"/>
            <a:ext cx="2186148" cy="2239500"/>
            <a:chOff x="6775084" y="2904008"/>
            <a:chExt cx="2186148" cy="2239500"/>
          </a:xfrm>
        </p:grpSpPr>
        <p:grpSp>
          <p:nvGrpSpPr>
            <p:cNvPr id="64" name="Google Shape;64;p3"/>
            <p:cNvGrpSpPr/>
            <p:nvPr/>
          </p:nvGrpSpPr>
          <p:grpSpPr>
            <a:xfrm>
              <a:off x="6775084" y="4253708"/>
              <a:ext cx="409500" cy="889800"/>
              <a:chOff x="6775084" y="4253708"/>
              <a:chExt cx="409500" cy="889800"/>
            </a:xfrm>
          </p:grpSpPr>
          <p:sp>
            <p:nvSpPr>
              <p:cNvPr id="65" name="Google Shape;65;p3"/>
              <p:cNvSpPr/>
              <p:nvPr/>
            </p:nvSpPr>
            <p:spPr>
              <a:xfrm>
                <a:off x="6775084"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3"/>
              <p:cNvSpPr/>
              <p:nvPr/>
            </p:nvSpPr>
            <p:spPr>
              <a:xfrm>
                <a:off x="6775084"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 name="Google Shape;67;p3"/>
            <p:cNvGrpSpPr/>
            <p:nvPr/>
          </p:nvGrpSpPr>
          <p:grpSpPr>
            <a:xfrm>
              <a:off x="7367299" y="3804008"/>
              <a:ext cx="409500" cy="1339500"/>
              <a:chOff x="7367299" y="3804008"/>
              <a:chExt cx="409500" cy="1339500"/>
            </a:xfrm>
          </p:grpSpPr>
          <p:sp>
            <p:nvSpPr>
              <p:cNvPr id="68" name="Google Shape;68;p3"/>
              <p:cNvSpPr/>
              <p:nvPr/>
            </p:nvSpPr>
            <p:spPr>
              <a:xfrm>
                <a:off x="7367299"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3"/>
              <p:cNvSpPr/>
              <p:nvPr/>
            </p:nvSpPr>
            <p:spPr>
              <a:xfrm>
                <a:off x="7367299"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3"/>
              <p:cNvSpPr/>
              <p:nvPr/>
            </p:nvSpPr>
            <p:spPr>
              <a:xfrm>
                <a:off x="7367299"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 name="Google Shape;71;p3"/>
            <p:cNvGrpSpPr/>
            <p:nvPr/>
          </p:nvGrpSpPr>
          <p:grpSpPr>
            <a:xfrm>
              <a:off x="7959516" y="3354008"/>
              <a:ext cx="409500" cy="1789500"/>
              <a:chOff x="7959516" y="3354008"/>
              <a:chExt cx="409500" cy="1789500"/>
            </a:xfrm>
          </p:grpSpPr>
          <p:sp>
            <p:nvSpPr>
              <p:cNvPr id="72" name="Google Shape;72;p3"/>
              <p:cNvSpPr/>
              <p:nvPr/>
            </p:nvSpPr>
            <p:spPr>
              <a:xfrm>
                <a:off x="7959516"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3"/>
              <p:cNvSpPr/>
              <p:nvPr/>
            </p:nvSpPr>
            <p:spPr>
              <a:xfrm>
                <a:off x="7959516"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3"/>
              <p:cNvSpPr/>
              <p:nvPr/>
            </p:nvSpPr>
            <p:spPr>
              <a:xfrm>
                <a:off x="7959516"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3"/>
              <p:cNvSpPr/>
              <p:nvPr/>
            </p:nvSpPr>
            <p:spPr>
              <a:xfrm>
                <a:off x="7959516"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 name="Google Shape;76;p3"/>
            <p:cNvGrpSpPr/>
            <p:nvPr/>
          </p:nvGrpSpPr>
          <p:grpSpPr>
            <a:xfrm>
              <a:off x="8551731" y="2904008"/>
              <a:ext cx="409500" cy="2239500"/>
              <a:chOff x="8551731" y="2904008"/>
              <a:chExt cx="409500" cy="2239500"/>
            </a:xfrm>
          </p:grpSpPr>
          <p:sp>
            <p:nvSpPr>
              <p:cNvPr id="77" name="Google Shape;77;p3"/>
              <p:cNvSpPr/>
              <p:nvPr/>
            </p:nvSpPr>
            <p:spPr>
              <a:xfrm>
                <a:off x="8551731"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3"/>
              <p:cNvSpPr/>
              <p:nvPr/>
            </p:nvSpPr>
            <p:spPr>
              <a:xfrm>
                <a:off x="8551731"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3"/>
              <p:cNvSpPr/>
              <p:nvPr/>
            </p:nvSpPr>
            <p:spPr>
              <a:xfrm>
                <a:off x="8551731"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3"/>
              <p:cNvSpPr/>
              <p:nvPr/>
            </p:nvSpPr>
            <p:spPr>
              <a:xfrm>
                <a:off x="8551731" y="2904008"/>
                <a:ext cx="409500" cy="22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3"/>
              <p:cNvSpPr/>
              <p:nvPr/>
            </p:nvSpPr>
            <p:spPr>
              <a:xfrm>
                <a:off x="8551731"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82" name="Google Shape;82;p3"/>
          <p:cNvSpPr txBox="1"/>
          <p:nvPr>
            <p:ph type="title"/>
          </p:nvPr>
        </p:nvSpPr>
        <p:spPr>
          <a:xfrm>
            <a:off x="824000" y="1613825"/>
            <a:ext cx="5857800" cy="18729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83" name="Google Shape;83;p3"/>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84" name="Shape 84"/>
        <p:cNvGrpSpPr/>
        <p:nvPr/>
      </p:nvGrpSpPr>
      <p:grpSpPr>
        <a:xfrm>
          <a:off x="0" y="0"/>
          <a:ext cx="0" cy="0"/>
          <a:chOff x="0" y="0"/>
          <a:chExt cx="0" cy="0"/>
        </a:xfrm>
      </p:grpSpPr>
      <p:grpSp>
        <p:nvGrpSpPr>
          <p:cNvPr id="85" name="Google Shape;85;p4"/>
          <p:cNvGrpSpPr/>
          <p:nvPr/>
        </p:nvGrpSpPr>
        <p:grpSpPr>
          <a:xfrm>
            <a:off x="625966" y="299376"/>
            <a:ext cx="999312" cy="999312"/>
            <a:chOff x="348199" y="179450"/>
            <a:chExt cx="1116300" cy="1116300"/>
          </a:xfrm>
        </p:grpSpPr>
        <p:sp>
          <p:nvSpPr>
            <p:cNvPr id="86" name="Google Shape;86;p4"/>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4"/>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8" name="Google Shape;88;p4"/>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89" name="Google Shape;89;p4"/>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0" name="Google Shape;90;p4"/>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91" name="Shape 91"/>
        <p:cNvGrpSpPr/>
        <p:nvPr/>
      </p:nvGrpSpPr>
      <p:grpSpPr>
        <a:xfrm>
          <a:off x="0" y="0"/>
          <a:ext cx="0" cy="0"/>
          <a:chOff x="0" y="0"/>
          <a:chExt cx="0" cy="0"/>
        </a:xfrm>
      </p:grpSpPr>
      <p:grpSp>
        <p:nvGrpSpPr>
          <p:cNvPr id="92" name="Google Shape;92;p5"/>
          <p:cNvGrpSpPr/>
          <p:nvPr/>
        </p:nvGrpSpPr>
        <p:grpSpPr>
          <a:xfrm>
            <a:off x="625966" y="299376"/>
            <a:ext cx="999312" cy="999312"/>
            <a:chOff x="348199" y="179450"/>
            <a:chExt cx="1116300" cy="1116300"/>
          </a:xfrm>
        </p:grpSpPr>
        <p:sp>
          <p:nvSpPr>
            <p:cNvPr id="93" name="Google Shape;93;p5"/>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5"/>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 name="Google Shape;95;p5"/>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6" name="Google Shape;96;p5"/>
          <p:cNvSpPr txBox="1"/>
          <p:nvPr>
            <p:ph idx="1" type="body"/>
          </p:nvPr>
        </p:nvSpPr>
        <p:spPr>
          <a:xfrm>
            <a:off x="1303800" y="1990050"/>
            <a:ext cx="3430500" cy="254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7" name="Google Shape;97;p5"/>
          <p:cNvSpPr txBox="1"/>
          <p:nvPr>
            <p:ph idx="2" type="body"/>
          </p:nvPr>
        </p:nvSpPr>
        <p:spPr>
          <a:xfrm>
            <a:off x="4903650" y="1990050"/>
            <a:ext cx="3430500" cy="254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8" name="Google Shape;98;p5"/>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9" name="Shape 99"/>
        <p:cNvGrpSpPr/>
        <p:nvPr/>
      </p:nvGrpSpPr>
      <p:grpSpPr>
        <a:xfrm>
          <a:off x="0" y="0"/>
          <a:ext cx="0" cy="0"/>
          <a:chOff x="0" y="0"/>
          <a:chExt cx="0" cy="0"/>
        </a:xfrm>
      </p:grpSpPr>
      <p:grpSp>
        <p:nvGrpSpPr>
          <p:cNvPr id="100" name="Google Shape;100;p6"/>
          <p:cNvGrpSpPr/>
          <p:nvPr/>
        </p:nvGrpSpPr>
        <p:grpSpPr>
          <a:xfrm>
            <a:off x="625966" y="299376"/>
            <a:ext cx="999312" cy="999312"/>
            <a:chOff x="348199" y="179450"/>
            <a:chExt cx="1116300" cy="1116300"/>
          </a:xfrm>
        </p:grpSpPr>
        <p:sp>
          <p:nvSpPr>
            <p:cNvPr id="101" name="Google Shape;101;p6"/>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6"/>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 name="Google Shape;103;p6"/>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04" name="Google Shape;104;p6"/>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05" name="Shape 105"/>
        <p:cNvGrpSpPr/>
        <p:nvPr/>
      </p:nvGrpSpPr>
      <p:grpSpPr>
        <a:xfrm>
          <a:off x="0" y="0"/>
          <a:ext cx="0" cy="0"/>
          <a:chOff x="0" y="0"/>
          <a:chExt cx="0" cy="0"/>
        </a:xfrm>
      </p:grpSpPr>
      <p:grpSp>
        <p:nvGrpSpPr>
          <p:cNvPr id="106" name="Google Shape;106;p7"/>
          <p:cNvGrpSpPr/>
          <p:nvPr/>
        </p:nvGrpSpPr>
        <p:grpSpPr>
          <a:xfrm>
            <a:off x="625966" y="299376"/>
            <a:ext cx="999312" cy="999312"/>
            <a:chOff x="348199" y="179450"/>
            <a:chExt cx="1116300" cy="1116300"/>
          </a:xfrm>
        </p:grpSpPr>
        <p:sp>
          <p:nvSpPr>
            <p:cNvPr id="107" name="Google Shape;107;p7"/>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7"/>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9" name="Google Shape;109;p7"/>
          <p:cNvSpPr txBox="1"/>
          <p:nvPr>
            <p:ph type="title"/>
          </p:nvPr>
        </p:nvSpPr>
        <p:spPr>
          <a:xfrm>
            <a:off x="1303800" y="598575"/>
            <a:ext cx="3312000" cy="15900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10" name="Google Shape;110;p7"/>
          <p:cNvSpPr txBox="1"/>
          <p:nvPr>
            <p:ph idx="1" type="body"/>
          </p:nvPr>
        </p:nvSpPr>
        <p:spPr>
          <a:xfrm>
            <a:off x="1303800" y="2309675"/>
            <a:ext cx="3312000" cy="22218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11" name="Google Shape;111;p7"/>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dk1"/>
        </a:solidFill>
      </p:bgPr>
    </p:bg>
    <p:spTree>
      <p:nvGrpSpPr>
        <p:cNvPr id="112" name="Shape 112"/>
        <p:cNvGrpSpPr/>
        <p:nvPr/>
      </p:nvGrpSpPr>
      <p:grpSpPr>
        <a:xfrm>
          <a:off x="0" y="0"/>
          <a:ext cx="0" cy="0"/>
          <a:chOff x="0" y="0"/>
          <a:chExt cx="0" cy="0"/>
        </a:xfrm>
      </p:grpSpPr>
      <p:grpSp>
        <p:nvGrpSpPr>
          <p:cNvPr id="113" name="Google Shape;113;p8"/>
          <p:cNvGrpSpPr/>
          <p:nvPr/>
        </p:nvGrpSpPr>
        <p:grpSpPr>
          <a:xfrm>
            <a:off x="6866714" y="1306"/>
            <a:ext cx="2267451" cy="2601690"/>
            <a:chOff x="6790514" y="1306"/>
            <a:chExt cx="2267451" cy="2601690"/>
          </a:xfrm>
        </p:grpSpPr>
        <p:grpSp>
          <p:nvGrpSpPr>
            <p:cNvPr id="114" name="Google Shape;114;p8"/>
            <p:cNvGrpSpPr/>
            <p:nvPr/>
          </p:nvGrpSpPr>
          <p:grpSpPr>
            <a:xfrm>
              <a:off x="7067465" y="1306"/>
              <a:ext cx="1990500" cy="1990200"/>
              <a:chOff x="7067465" y="1306"/>
              <a:chExt cx="1990500" cy="1990200"/>
            </a:xfrm>
          </p:grpSpPr>
          <p:sp>
            <p:nvSpPr>
              <p:cNvPr id="115" name="Google Shape;115;p8"/>
              <p:cNvSpPr/>
              <p:nvPr/>
            </p:nvSpPr>
            <p:spPr>
              <a:xfrm rot="-8648551">
                <a:off x="7594313" y="527721"/>
                <a:ext cx="937226" cy="937226"/>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8"/>
              <p:cNvSpPr/>
              <p:nvPr/>
            </p:nvSpPr>
            <p:spPr>
              <a:xfrm rot="-8648551">
                <a:off x="7594313" y="527721"/>
                <a:ext cx="937226" cy="937226"/>
              </a:xfrm>
              <a:prstGeom prst="pie">
                <a:avLst>
                  <a:gd fmla="val 19376841"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8"/>
              <p:cNvSpPr/>
              <p:nvPr/>
            </p:nvSpPr>
            <p:spPr>
              <a:xfrm rot="-8649154">
                <a:off x="7349891" y="283705"/>
                <a:ext cx="1425647" cy="14254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8" name="Google Shape;118;p8"/>
            <p:cNvGrpSpPr/>
            <p:nvPr/>
          </p:nvGrpSpPr>
          <p:grpSpPr>
            <a:xfrm>
              <a:off x="8207126" y="1807996"/>
              <a:ext cx="795000" cy="795000"/>
              <a:chOff x="8207126" y="1807996"/>
              <a:chExt cx="795000" cy="795000"/>
            </a:xfrm>
          </p:grpSpPr>
          <p:sp>
            <p:nvSpPr>
              <p:cNvPr id="119" name="Google Shape;119;p8"/>
              <p:cNvSpPr/>
              <p:nvPr/>
            </p:nvSpPr>
            <p:spPr>
              <a:xfrm rot="2152054">
                <a:off x="8319942" y="1920813"/>
                <a:ext cx="569367" cy="569367"/>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8"/>
              <p:cNvSpPr/>
              <p:nvPr/>
            </p:nvSpPr>
            <p:spPr>
              <a:xfrm rot="2150259">
                <a:off x="8408218" y="2008610"/>
                <a:ext cx="393004" cy="3930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8"/>
              <p:cNvSpPr/>
              <p:nvPr/>
            </p:nvSpPr>
            <p:spPr>
              <a:xfrm rot="2150259">
                <a:off x="8408218" y="2008610"/>
                <a:ext cx="393004" cy="393004"/>
              </a:xfrm>
              <a:prstGeom prst="pie">
                <a:avLst>
                  <a:gd fmla="val 5699893"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2" name="Google Shape;122;p8"/>
            <p:cNvGrpSpPr/>
            <p:nvPr/>
          </p:nvGrpSpPr>
          <p:grpSpPr>
            <a:xfrm>
              <a:off x="6790514" y="118857"/>
              <a:ext cx="548700" cy="548700"/>
              <a:chOff x="6790514" y="118857"/>
              <a:chExt cx="548700" cy="548700"/>
            </a:xfrm>
          </p:grpSpPr>
          <p:sp>
            <p:nvSpPr>
              <p:cNvPr id="123" name="Google Shape;123;p8"/>
              <p:cNvSpPr/>
              <p:nvPr/>
            </p:nvSpPr>
            <p:spPr>
              <a:xfrm rot="2150259">
                <a:off x="6868362" y="196705"/>
                <a:ext cx="393004" cy="3930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8"/>
              <p:cNvSpPr/>
              <p:nvPr/>
            </p:nvSpPr>
            <p:spPr>
              <a:xfrm rot="2150259">
                <a:off x="6868362" y="196705"/>
                <a:ext cx="393004" cy="393004"/>
              </a:xfrm>
              <a:prstGeom prst="pie">
                <a:avLst>
                  <a:gd fmla="val 5699893"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25" name="Google Shape;125;p8"/>
          <p:cNvSpPr txBox="1"/>
          <p:nvPr>
            <p:ph type="title"/>
          </p:nvPr>
        </p:nvSpPr>
        <p:spPr>
          <a:xfrm>
            <a:off x="824000" y="763600"/>
            <a:ext cx="5857800" cy="35733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126" name="Google Shape;126;p8"/>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27" name="Shape 127"/>
        <p:cNvGrpSpPr/>
        <p:nvPr/>
      </p:nvGrpSpPr>
      <p:grpSpPr>
        <a:xfrm>
          <a:off x="0" y="0"/>
          <a:ext cx="0" cy="0"/>
          <a:chOff x="0" y="0"/>
          <a:chExt cx="0" cy="0"/>
        </a:xfrm>
      </p:grpSpPr>
      <p:grpSp>
        <p:nvGrpSpPr>
          <p:cNvPr id="128" name="Google Shape;128;p9"/>
          <p:cNvGrpSpPr/>
          <p:nvPr/>
        </p:nvGrpSpPr>
        <p:grpSpPr>
          <a:xfrm>
            <a:off x="625966" y="299376"/>
            <a:ext cx="999312" cy="999312"/>
            <a:chOff x="348199" y="179450"/>
            <a:chExt cx="1116300" cy="1116300"/>
          </a:xfrm>
        </p:grpSpPr>
        <p:sp>
          <p:nvSpPr>
            <p:cNvPr id="129" name="Google Shape;129;p9"/>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9"/>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1" name="Google Shape;131;p9"/>
          <p:cNvSpPr txBox="1"/>
          <p:nvPr>
            <p:ph type="title"/>
          </p:nvPr>
        </p:nvSpPr>
        <p:spPr>
          <a:xfrm>
            <a:off x="1303800" y="598575"/>
            <a:ext cx="3430500" cy="19902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32" name="Google Shape;132;p9"/>
          <p:cNvSpPr txBox="1"/>
          <p:nvPr>
            <p:ph idx="1" type="subTitle"/>
          </p:nvPr>
        </p:nvSpPr>
        <p:spPr>
          <a:xfrm>
            <a:off x="1303800" y="2743203"/>
            <a:ext cx="3430500" cy="7260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33" name="Google Shape;133;p9"/>
          <p:cNvSpPr txBox="1"/>
          <p:nvPr>
            <p:ph idx="2" type="body"/>
          </p:nvPr>
        </p:nvSpPr>
        <p:spPr>
          <a:xfrm>
            <a:off x="4903700" y="661000"/>
            <a:ext cx="3430500" cy="38706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34" name="Google Shape;134;p9"/>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35" name="Shape 135"/>
        <p:cNvGrpSpPr/>
        <p:nvPr/>
      </p:nvGrpSpPr>
      <p:grpSpPr>
        <a:xfrm>
          <a:off x="0" y="0"/>
          <a:ext cx="0" cy="0"/>
          <a:chOff x="0" y="0"/>
          <a:chExt cx="0" cy="0"/>
        </a:xfrm>
      </p:grpSpPr>
      <p:grpSp>
        <p:nvGrpSpPr>
          <p:cNvPr id="136" name="Google Shape;136;p10"/>
          <p:cNvGrpSpPr/>
          <p:nvPr/>
        </p:nvGrpSpPr>
        <p:grpSpPr>
          <a:xfrm>
            <a:off x="713373" y="3847119"/>
            <a:ext cx="825392" cy="825392"/>
            <a:chOff x="348199" y="179450"/>
            <a:chExt cx="1116300" cy="1116300"/>
          </a:xfrm>
        </p:grpSpPr>
        <p:sp>
          <p:nvSpPr>
            <p:cNvPr id="137" name="Google Shape;137;p10"/>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0"/>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9" name="Google Shape;139;p10"/>
          <p:cNvSpPr txBox="1"/>
          <p:nvPr>
            <p:ph idx="1" type="body"/>
          </p:nvPr>
        </p:nvSpPr>
        <p:spPr>
          <a:xfrm>
            <a:off x="1303800" y="4138975"/>
            <a:ext cx="5843100" cy="534900"/>
          </a:xfrm>
          <a:prstGeom prst="rect">
            <a:avLst/>
          </a:prstGeom>
        </p:spPr>
        <p:txBody>
          <a:bodyPr anchorCtr="0" anchor="t"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140" name="Google Shape;140;p10"/>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omentu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1pPr>
            <a:lvl2pPr lvl="1">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2pPr>
            <a:lvl3pPr lvl="2">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3pPr>
            <a:lvl4pPr lvl="3">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4pPr>
            <a:lvl5pPr lvl="4">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5pPr>
            <a:lvl6pPr lvl="5">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6pPr>
            <a:lvl7pPr lvl="6">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7pPr>
            <a:lvl8pPr lvl="7">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8pPr>
            <a:lvl9pPr lvl="8">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dk2"/>
              </a:buClr>
              <a:buSzPts val="1300"/>
              <a:buFont typeface="Nunito"/>
              <a:buChar char="●"/>
              <a:defRPr sz="1300">
                <a:solidFill>
                  <a:schemeClr val="dk2"/>
                </a:solidFill>
                <a:latin typeface="Nunito"/>
                <a:ea typeface="Nunito"/>
                <a:cs typeface="Nunito"/>
                <a:sym typeface="Nunito"/>
              </a:defRPr>
            </a:lvl1pPr>
            <a:lvl2pPr indent="-298450" lvl="1" marL="9144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2pPr>
            <a:lvl3pPr indent="-298450" lvl="2" marL="13716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3pPr>
            <a:lvl4pPr indent="-298450" lvl="3" marL="18288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4pPr>
            <a:lvl5pPr indent="-298450" lvl="4" marL="22860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5pPr>
            <a:lvl6pPr indent="-298450" lvl="5" marL="27432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6pPr>
            <a:lvl7pPr indent="-298450" lvl="6" marL="32004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7pPr>
            <a:lvl8pPr indent="-298450" lvl="7" marL="36576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8pPr>
            <a:lvl9pPr indent="-298450" lvl="8" marL="41148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9pPr>
          </a:lstStyle>
          <a:p/>
        </p:txBody>
      </p:sp>
      <p:sp>
        <p:nvSpPr>
          <p:cNvPr id="8" name="Google Shape;8;p1"/>
          <p:cNvSpPr txBox="1"/>
          <p:nvPr>
            <p:ph idx="12" type="sldNum"/>
          </p:nvPr>
        </p:nvSpPr>
        <p:spPr>
          <a:xfrm>
            <a:off x="8451046" y="4736976"/>
            <a:ext cx="548700" cy="393600"/>
          </a:xfrm>
          <a:prstGeom prst="rect">
            <a:avLst/>
          </a:prstGeom>
          <a:noFill/>
          <a:ln>
            <a:noFill/>
          </a:ln>
        </p:spPr>
        <p:txBody>
          <a:bodyPr anchorCtr="0" anchor="ctr" bIns="91425" lIns="91425" spcFirstLastPara="1" rIns="91425" wrap="square" tIns="91425">
            <a:normAutofit/>
          </a:bodyPr>
          <a:lstStyle>
            <a:lvl1pPr lvl="0" algn="r">
              <a:buNone/>
              <a:defRPr sz="900">
                <a:solidFill>
                  <a:schemeClr val="dk2"/>
                </a:solidFill>
                <a:latin typeface="Nunito"/>
                <a:ea typeface="Nunito"/>
                <a:cs typeface="Nunito"/>
                <a:sym typeface="Nunito"/>
              </a:defRPr>
            </a:lvl1pPr>
            <a:lvl2pPr lvl="1" algn="r">
              <a:buNone/>
              <a:defRPr sz="900">
                <a:solidFill>
                  <a:schemeClr val="dk2"/>
                </a:solidFill>
                <a:latin typeface="Nunito"/>
                <a:ea typeface="Nunito"/>
                <a:cs typeface="Nunito"/>
                <a:sym typeface="Nunito"/>
              </a:defRPr>
            </a:lvl2pPr>
            <a:lvl3pPr lvl="2" algn="r">
              <a:buNone/>
              <a:defRPr sz="900">
                <a:solidFill>
                  <a:schemeClr val="dk2"/>
                </a:solidFill>
                <a:latin typeface="Nunito"/>
                <a:ea typeface="Nunito"/>
                <a:cs typeface="Nunito"/>
                <a:sym typeface="Nunito"/>
              </a:defRPr>
            </a:lvl3pPr>
            <a:lvl4pPr lvl="3" algn="r">
              <a:buNone/>
              <a:defRPr sz="900">
                <a:solidFill>
                  <a:schemeClr val="dk2"/>
                </a:solidFill>
                <a:latin typeface="Nunito"/>
                <a:ea typeface="Nunito"/>
                <a:cs typeface="Nunito"/>
                <a:sym typeface="Nunito"/>
              </a:defRPr>
            </a:lvl4pPr>
            <a:lvl5pPr lvl="4" algn="r">
              <a:buNone/>
              <a:defRPr sz="900">
                <a:solidFill>
                  <a:schemeClr val="dk2"/>
                </a:solidFill>
                <a:latin typeface="Nunito"/>
                <a:ea typeface="Nunito"/>
                <a:cs typeface="Nunito"/>
                <a:sym typeface="Nunito"/>
              </a:defRPr>
            </a:lvl5pPr>
            <a:lvl6pPr lvl="5" algn="r">
              <a:buNone/>
              <a:defRPr sz="900">
                <a:solidFill>
                  <a:schemeClr val="dk2"/>
                </a:solidFill>
                <a:latin typeface="Nunito"/>
                <a:ea typeface="Nunito"/>
                <a:cs typeface="Nunito"/>
                <a:sym typeface="Nunito"/>
              </a:defRPr>
            </a:lvl6pPr>
            <a:lvl7pPr lvl="6" algn="r">
              <a:buNone/>
              <a:defRPr sz="900">
                <a:solidFill>
                  <a:schemeClr val="dk2"/>
                </a:solidFill>
                <a:latin typeface="Nunito"/>
                <a:ea typeface="Nunito"/>
                <a:cs typeface="Nunito"/>
                <a:sym typeface="Nunito"/>
              </a:defRPr>
            </a:lvl7pPr>
            <a:lvl8pPr lvl="7" algn="r">
              <a:buNone/>
              <a:defRPr sz="900">
                <a:solidFill>
                  <a:schemeClr val="dk2"/>
                </a:solidFill>
                <a:latin typeface="Nunito"/>
                <a:ea typeface="Nunito"/>
                <a:cs typeface="Nunito"/>
                <a:sym typeface="Nunito"/>
              </a:defRPr>
            </a:lvl8pPr>
            <a:lvl9pPr lvl="8" algn="r">
              <a:buNone/>
              <a:defRPr sz="9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13"/>
          <p:cNvSpPr txBox="1"/>
          <p:nvPr>
            <p:ph type="ctrTitle"/>
          </p:nvPr>
        </p:nvSpPr>
        <p:spPr>
          <a:xfrm>
            <a:off x="824000" y="1613825"/>
            <a:ext cx="4929000" cy="18729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Gainful Employment &amp; Financial Value Transparency</a:t>
            </a:r>
            <a:endParaRPr/>
          </a:p>
        </p:txBody>
      </p:sp>
      <p:sp>
        <p:nvSpPr>
          <p:cNvPr id="278" name="Google Shape;278;p13"/>
          <p:cNvSpPr txBox="1"/>
          <p:nvPr>
            <p:ph idx="1" type="subTitle"/>
          </p:nvPr>
        </p:nvSpPr>
        <p:spPr>
          <a:xfrm>
            <a:off x="824000" y="3596300"/>
            <a:ext cx="4255500" cy="6954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0"/>
              </a:spcAft>
              <a:buNone/>
            </a:pPr>
            <a:r>
              <a:rPr lang="en"/>
              <a:t>Leigh Ann Hussey</a:t>
            </a:r>
            <a:br>
              <a:rPr lang="en"/>
            </a:br>
            <a:r>
              <a:rPr lang="en"/>
              <a:t>AVP for Enrollment and Financial Aid</a:t>
            </a:r>
            <a:endParaRPr/>
          </a:p>
          <a:p>
            <a:pPr indent="0" lvl="0" marL="0" rtl="0" algn="l">
              <a:spcBef>
                <a:spcPts val="0"/>
              </a:spcBef>
              <a:spcAft>
                <a:spcPts val="0"/>
              </a:spcAft>
              <a:buNone/>
            </a:pPr>
            <a:r>
              <a:rPr lang="en"/>
              <a:t>University of West Georgia</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22"/>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Student Specific Reporting</a:t>
            </a:r>
            <a:endParaRPr/>
          </a:p>
        </p:txBody>
      </p:sp>
      <p:sp>
        <p:nvSpPr>
          <p:cNvPr id="330" name="Google Shape;330;p22"/>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a:p>
            <a:pPr indent="-298450" lvl="1" marL="914400" rtl="0" algn="l">
              <a:spcBef>
                <a:spcPts val="1200"/>
              </a:spcBef>
              <a:spcAft>
                <a:spcPts val="0"/>
              </a:spcAft>
              <a:buSzPts val="1100"/>
              <a:buChar char="○"/>
            </a:pPr>
            <a:r>
              <a:t/>
            </a:r>
            <a:endParaRPr/>
          </a:p>
        </p:txBody>
      </p:sp>
      <p:pic>
        <p:nvPicPr>
          <p:cNvPr id="331" name="Google Shape;331;p22" title="Screenshot 2025-04-08 at 8.11.03 AM.png"/>
          <p:cNvPicPr preferRelativeResize="0"/>
          <p:nvPr/>
        </p:nvPicPr>
        <p:blipFill>
          <a:blip r:embed="rId3">
            <a:alphaModFix/>
          </a:blip>
          <a:stretch>
            <a:fillRect/>
          </a:stretch>
        </p:blipFill>
        <p:spPr>
          <a:xfrm>
            <a:off x="315675" y="1531000"/>
            <a:ext cx="8701399" cy="31653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23"/>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Program Specific Data</a:t>
            </a:r>
            <a:endParaRPr/>
          </a:p>
        </p:txBody>
      </p:sp>
      <p:sp>
        <p:nvSpPr>
          <p:cNvPr id="337" name="Google Shape;337;p23"/>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338" name="Google Shape;338;p23" title="Screenshot 2025-04-08 at 8.12.10 AM.png"/>
          <p:cNvPicPr preferRelativeResize="0"/>
          <p:nvPr/>
        </p:nvPicPr>
        <p:blipFill>
          <a:blip r:embed="rId3">
            <a:alphaModFix/>
          </a:blip>
          <a:stretch>
            <a:fillRect/>
          </a:stretch>
        </p:blipFill>
        <p:spPr>
          <a:xfrm>
            <a:off x="340800" y="1812575"/>
            <a:ext cx="8462397" cy="28965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24"/>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Who Do We NOT Report?</a:t>
            </a:r>
            <a:endParaRPr/>
          </a:p>
        </p:txBody>
      </p:sp>
      <p:sp>
        <p:nvSpPr>
          <p:cNvPr id="344" name="Google Shape;344;p24"/>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p>
            <a:pPr indent="-330200" lvl="0" marL="457200" rtl="0" algn="l">
              <a:spcBef>
                <a:spcPts val="0"/>
              </a:spcBef>
              <a:spcAft>
                <a:spcPts val="0"/>
              </a:spcAft>
              <a:buSzPts val="1600"/>
              <a:buChar char="●"/>
            </a:pPr>
            <a:r>
              <a:rPr lang="en" sz="1600"/>
              <a:t>Approved Comprehensive Transition and Post-Secondary (CTP)  programs </a:t>
            </a:r>
            <a:endParaRPr sz="1600"/>
          </a:p>
          <a:p>
            <a:pPr indent="-330200" lvl="0" marL="457200" rtl="0" algn="l">
              <a:spcBef>
                <a:spcPts val="0"/>
              </a:spcBef>
              <a:spcAft>
                <a:spcPts val="0"/>
              </a:spcAft>
              <a:buSzPts val="1600"/>
              <a:buChar char="●"/>
            </a:pPr>
            <a:r>
              <a:rPr lang="en" sz="1600"/>
              <a:t>PostBacc teacher certification programs where the institution does not award a credential</a:t>
            </a:r>
            <a:endParaRPr sz="1600"/>
          </a:p>
          <a:p>
            <a:pPr indent="-330200" lvl="0" marL="457200" rtl="0" algn="l">
              <a:spcBef>
                <a:spcPts val="0"/>
              </a:spcBef>
              <a:spcAft>
                <a:spcPts val="0"/>
              </a:spcAft>
              <a:buSzPts val="1600"/>
              <a:buChar char="●"/>
            </a:pPr>
            <a:r>
              <a:rPr lang="en" sz="1600"/>
              <a:t>Preparatory coursework for which eligible students may receive a direct loan</a:t>
            </a:r>
            <a:endParaRPr sz="1600"/>
          </a:p>
          <a:p>
            <a:pPr indent="-330200" lvl="0" marL="457200" rtl="0" algn="l">
              <a:spcBef>
                <a:spcPts val="0"/>
              </a:spcBef>
              <a:spcAft>
                <a:spcPts val="0"/>
              </a:spcAft>
              <a:buSzPts val="1600"/>
              <a:buChar char="●"/>
            </a:pPr>
            <a:r>
              <a:rPr lang="en" sz="1600"/>
              <a:t>Approved Prison Education Programs</a:t>
            </a:r>
            <a:endParaRPr sz="16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25"/>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Standard or Transitional Reporting?</a:t>
            </a:r>
            <a:endParaRPr/>
          </a:p>
        </p:txBody>
      </p:sp>
      <p:sp>
        <p:nvSpPr>
          <p:cNvPr id="350" name="Google Shape;350;p25"/>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p>
            <a:pPr indent="-317500" lvl="0" marL="457200" rtl="0" algn="l">
              <a:spcBef>
                <a:spcPts val="0"/>
              </a:spcBef>
              <a:spcAft>
                <a:spcPts val="0"/>
              </a:spcAft>
              <a:buSzPts val="1400"/>
              <a:buChar char="●"/>
            </a:pPr>
            <a:r>
              <a:rPr lang="en" sz="1400"/>
              <a:t>Standard</a:t>
            </a:r>
            <a:endParaRPr sz="1400"/>
          </a:p>
          <a:p>
            <a:pPr indent="-317500" lvl="1" marL="914400" rtl="0" algn="l">
              <a:spcBef>
                <a:spcPts val="0"/>
              </a:spcBef>
              <a:spcAft>
                <a:spcPts val="0"/>
              </a:spcAft>
              <a:buSzPts val="1400"/>
              <a:buChar char="○"/>
            </a:pPr>
            <a:r>
              <a:rPr lang="en" sz="1400"/>
              <a:t>Most programs - 2nd through 7th prior award years</a:t>
            </a:r>
            <a:endParaRPr sz="1400"/>
          </a:p>
          <a:p>
            <a:pPr indent="-317500" lvl="1" marL="914400" rtl="0" algn="l">
              <a:spcBef>
                <a:spcPts val="0"/>
              </a:spcBef>
              <a:spcAft>
                <a:spcPts val="0"/>
              </a:spcAft>
              <a:buSzPts val="1400"/>
              <a:buChar char="○"/>
            </a:pPr>
            <a:r>
              <a:rPr lang="en" sz="1400"/>
              <a:t>Qualifying graduate programs - 2nd through 8th prior award years</a:t>
            </a:r>
            <a:endParaRPr sz="1400"/>
          </a:p>
          <a:p>
            <a:pPr indent="-317500" lvl="0" marL="457200" rtl="0" algn="l">
              <a:spcBef>
                <a:spcPts val="0"/>
              </a:spcBef>
              <a:spcAft>
                <a:spcPts val="0"/>
              </a:spcAft>
              <a:buSzPts val="1400"/>
              <a:buChar char="●"/>
            </a:pPr>
            <a:r>
              <a:rPr lang="en" sz="1400"/>
              <a:t>Transitional</a:t>
            </a:r>
            <a:endParaRPr sz="1400"/>
          </a:p>
          <a:p>
            <a:pPr indent="-317500" lvl="1" marL="914400" rtl="0" algn="l">
              <a:spcBef>
                <a:spcPts val="0"/>
              </a:spcBef>
              <a:spcAft>
                <a:spcPts val="0"/>
              </a:spcAft>
              <a:buSzPts val="1400"/>
              <a:buChar char="○"/>
            </a:pPr>
            <a:r>
              <a:rPr lang="en" sz="1400"/>
              <a:t>All programs - 2 most recently completed award years</a:t>
            </a:r>
            <a:endParaRPr sz="1400"/>
          </a:p>
          <a:p>
            <a:pPr indent="-317500" lvl="0" marL="457200" rtl="0" algn="l">
              <a:spcBef>
                <a:spcPts val="0"/>
              </a:spcBef>
              <a:spcAft>
                <a:spcPts val="0"/>
              </a:spcAft>
              <a:buSzPts val="1400"/>
              <a:buChar char="●"/>
            </a:pPr>
            <a:r>
              <a:rPr lang="en" sz="1400"/>
              <a:t>Choice must be made at the time of initial reporting</a:t>
            </a:r>
            <a:endParaRPr sz="1400"/>
          </a:p>
          <a:p>
            <a:pPr indent="-317500" lvl="1" marL="914400" rtl="0" algn="l">
              <a:spcBef>
                <a:spcPts val="0"/>
              </a:spcBef>
              <a:spcAft>
                <a:spcPts val="0"/>
              </a:spcAft>
              <a:buSzPts val="1400"/>
              <a:buChar char="○"/>
            </a:pPr>
            <a:r>
              <a:rPr lang="en" sz="1400"/>
              <a:t>Transitional reporting used for the first six years</a:t>
            </a:r>
            <a:endParaRPr sz="1400"/>
          </a:p>
          <a:p>
            <a:pPr indent="-317500" lvl="1" marL="914400" rtl="0" algn="l">
              <a:spcBef>
                <a:spcPts val="0"/>
              </a:spcBef>
              <a:spcAft>
                <a:spcPts val="0"/>
              </a:spcAft>
              <a:buSzPts val="1400"/>
              <a:buChar char="○"/>
            </a:pPr>
            <a:r>
              <a:rPr lang="en" sz="1400"/>
              <a:t>One six digit OPEID code = one choice</a:t>
            </a:r>
            <a:endParaRPr sz="1400"/>
          </a:p>
          <a:p>
            <a:pPr indent="-317500" lvl="1" marL="914400" rtl="0" algn="l">
              <a:spcBef>
                <a:spcPts val="0"/>
              </a:spcBef>
              <a:spcAft>
                <a:spcPts val="0"/>
              </a:spcAft>
              <a:buSzPts val="1400"/>
              <a:buChar char="○"/>
            </a:pPr>
            <a:r>
              <a:rPr lang="en" sz="1400"/>
              <a:t>Can’t be changed!</a:t>
            </a:r>
            <a:endParaRPr sz="14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26"/>
          <p:cNvSpPr txBox="1"/>
          <p:nvPr>
            <p:ph type="title"/>
          </p:nvPr>
        </p:nvSpPr>
        <p:spPr>
          <a:xfrm>
            <a:off x="824000" y="1613825"/>
            <a:ext cx="5857800" cy="18729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Questions?</a:t>
            </a:r>
            <a:endParaRPr/>
          </a:p>
        </p:txBody>
      </p:sp>
      <p:sp>
        <p:nvSpPr>
          <p:cNvPr id="356" name="Google Shape;356;p26"/>
          <p:cNvSpPr txBox="1"/>
          <p:nvPr/>
        </p:nvSpPr>
        <p:spPr>
          <a:xfrm>
            <a:off x="2537675" y="3796025"/>
            <a:ext cx="3009600" cy="56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300">
              <a:solidFill>
                <a:schemeClr val="dk2"/>
              </a:solidFill>
              <a:latin typeface="Nunito"/>
              <a:ea typeface="Nunito"/>
              <a:cs typeface="Nunito"/>
              <a:sym typeface="Nuni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14"/>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What’s the Difference?</a:t>
            </a:r>
            <a:endParaRPr/>
          </a:p>
        </p:txBody>
      </p:sp>
      <p:sp>
        <p:nvSpPr>
          <p:cNvPr id="284" name="Google Shape;284;p14"/>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p>
            <a:pPr indent="-323850" lvl="0" marL="457200" rtl="0" algn="l">
              <a:spcBef>
                <a:spcPts val="0"/>
              </a:spcBef>
              <a:spcAft>
                <a:spcPts val="0"/>
              </a:spcAft>
              <a:buSzPts val="1500"/>
              <a:buChar char="●"/>
            </a:pPr>
            <a:r>
              <a:rPr lang="en" sz="1500"/>
              <a:t>Gainful Employment - non degree program of at least one academic year that prepares students for gainful employment in a recognized occupation</a:t>
            </a:r>
            <a:endParaRPr sz="1500"/>
          </a:p>
          <a:p>
            <a:pPr indent="-323850" lvl="0" marL="457200" rtl="0" algn="l">
              <a:spcBef>
                <a:spcPts val="0"/>
              </a:spcBef>
              <a:spcAft>
                <a:spcPts val="0"/>
              </a:spcAft>
              <a:buSzPts val="1500"/>
              <a:buChar char="●"/>
            </a:pPr>
            <a:r>
              <a:rPr lang="en" sz="1500"/>
              <a:t>Financial Value Transparency - includes </a:t>
            </a:r>
            <a:r>
              <a:rPr b="1" lang="en" sz="1500"/>
              <a:t>all</a:t>
            </a:r>
            <a:r>
              <a:rPr lang="en" sz="1500"/>
              <a:t> Title IV aid programs and is designed to provide more information to students in order to assist them make informed decisions.</a:t>
            </a:r>
            <a:endParaRPr sz="1500"/>
          </a:p>
          <a:p>
            <a:pPr indent="-311150" lvl="1" marL="914400" rtl="0" algn="l">
              <a:spcBef>
                <a:spcPts val="0"/>
              </a:spcBef>
              <a:spcAft>
                <a:spcPts val="0"/>
              </a:spcAft>
              <a:buSzPts val="1300"/>
              <a:buChar char="○"/>
            </a:pPr>
            <a:r>
              <a:rPr lang="en" sz="1300"/>
              <a:t>“</a:t>
            </a:r>
            <a:r>
              <a:rPr lang="en" sz="1300"/>
              <a:t>GE Light” (no </a:t>
            </a:r>
            <a:r>
              <a:rPr lang="en" sz="1300"/>
              <a:t>sanctions)</a:t>
            </a:r>
            <a:endParaRPr sz="13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15"/>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Timeline</a:t>
            </a:r>
            <a:endParaRPr/>
          </a:p>
        </p:txBody>
      </p:sp>
      <p:sp>
        <p:nvSpPr>
          <p:cNvPr id="290" name="Google Shape;290;p15"/>
          <p:cNvSpPr txBox="1"/>
          <p:nvPr>
            <p:ph idx="1" type="body"/>
          </p:nvPr>
        </p:nvSpPr>
        <p:spPr>
          <a:xfrm>
            <a:off x="1303800" y="1384175"/>
            <a:ext cx="7030500" cy="3492000"/>
          </a:xfrm>
          <a:prstGeom prst="rect">
            <a:avLst/>
          </a:prstGeom>
        </p:spPr>
        <p:txBody>
          <a:bodyPr anchorCtr="0" anchor="t" bIns="91425" lIns="91425" spcFirstLastPara="1" rIns="91425" wrap="square" tIns="91425">
            <a:normAutofit/>
          </a:bodyPr>
          <a:lstStyle/>
          <a:p>
            <a:pPr indent="-317500" lvl="0" marL="457200" rtl="0" algn="l">
              <a:spcBef>
                <a:spcPts val="0"/>
              </a:spcBef>
              <a:spcAft>
                <a:spcPts val="0"/>
              </a:spcAft>
              <a:buSzPts val="1400"/>
              <a:buChar char="●"/>
            </a:pPr>
            <a:r>
              <a:rPr lang="en" sz="1400"/>
              <a:t>Negotiated rulemaking without consensus</a:t>
            </a:r>
            <a:endParaRPr sz="1400"/>
          </a:p>
          <a:p>
            <a:pPr indent="-317500" lvl="0" marL="457200" rtl="0" algn="l">
              <a:spcBef>
                <a:spcPts val="0"/>
              </a:spcBef>
              <a:spcAft>
                <a:spcPts val="0"/>
              </a:spcAft>
              <a:buSzPts val="1400"/>
              <a:buChar char="●"/>
            </a:pPr>
            <a:r>
              <a:rPr lang="en" sz="1400"/>
              <a:t>2010 - GE final rule published effective 2011</a:t>
            </a:r>
            <a:endParaRPr sz="1400"/>
          </a:p>
          <a:p>
            <a:pPr indent="-317500" lvl="0" marL="457200" rtl="0" algn="l">
              <a:spcBef>
                <a:spcPts val="0"/>
              </a:spcBef>
              <a:spcAft>
                <a:spcPts val="0"/>
              </a:spcAft>
              <a:buSzPts val="1400"/>
              <a:buChar char="●"/>
            </a:pPr>
            <a:r>
              <a:rPr lang="en" sz="1400"/>
              <a:t>2011 - GE rule vacated before effective date</a:t>
            </a:r>
            <a:endParaRPr sz="1400"/>
          </a:p>
          <a:p>
            <a:pPr indent="-317500" lvl="0" marL="457200" rtl="0" algn="l">
              <a:spcBef>
                <a:spcPts val="0"/>
              </a:spcBef>
              <a:spcAft>
                <a:spcPts val="0"/>
              </a:spcAft>
              <a:buSzPts val="1400"/>
              <a:buChar char="●"/>
            </a:pPr>
            <a:r>
              <a:rPr lang="en" sz="1400"/>
              <a:t>Negotiated rulemaking without consensus (The Sequel)</a:t>
            </a:r>
            <a:endParaRPr sz="1400"/>
          </a:p>
          <a:p>
            <a:pPr indent="-317500" lvl="0" marL="457200" rtl="0" algn="l">
              <a:spcBef>
                <a:spcPts val="0"/>
              </a:spcBef>
              <a:spcAft>
                <a:spcPts val="0"/>
              </a:spcAft>
              <a:buSzPts val="1400"/>
              <a:buChar char="●"/>
            </a:pPr>
            <a:r>
              <a:rPr lang="en" sz="1400"/>
              <a:t>2014 - GE final rule published effective 2015</a:t>
            </a:r>
            <a:endParaRPr sz="1400"/>
          </a:p>
          <a:p>
            <a:pPr indent="-317500" lvl="0" marL="457200" rtl="0" algn="l">
              <a:spcBef>
                <a:spcPts val="0"/>
              </a:spcBef>
              <a:spcAft>
                <a:spcPts val="0"/>
              </a:spcAft>
              <a:buSzPts val="1400"/>
              <a:buChar char="●"/>
            </a:pPr>
            <a:r>
              <a:rPr lang="en" sz="1400"/>
              <a:t>2019 - GE rule </a:t>
            </a:r>
            <a:r>
              <a:rPr lang="en" sz="1400"/>
              <a:t>rescinded</a:t>
            </a:r>
            <a:endParaRPr sz="1400"/>
          </a:p>
          <a:p>
            <a:pPr indent="-317500" lvl="0" marL="457200" rtl="0" algn="l">
              <a:spcBef>
                <a:spcPts val="0"/>
              </a:spcBef>
              <a:spcAft>
                <a:spcPts val="0"/>
              </a:spcAft>
              <a:buSzPts val="1400"/>
              <a:buChar char="●"/>
            </a:pPr>
            <a:r>
              <a:rPr lang="en" sz="1400"/>
              <a:t>Negotiated rulemaking without consensus (Part III)</a:t>
            </a:r>
            <a:endParaRPr sz="1400"/>
          </a:p>
          <a:p>
            <a:pPr indent="-317500" lvl="0" marL="457200" rtl="0" algn="l">
              <a:spcBef>
                <a:spcPts val="0"/>
              </a:spcBef>
              <a:spcAft>
                <a:spcPts val="0"/>
              </a:spcAft>
              <a:buSzPts val="1400"/>
              <a:buChar char="●"/>
            </a:pPr>
            <a:r>
              <a:rPr lang="en" sz="1400"/>
              <a:t>2023 - GE final rule published effective July 1, 2024</a:t>
            </a:r>
            <a:endParaRPr sz="1400"/>
          </a:p>
          <a:p>
            <a:pPr indent="-311150" lvl="1" marL="914400" rtl="0" algn="l">
              <a:spcBef>
                <a:spcPts val="0"/>
              </a:spcBef>
              <a:spcAft>
                <a:spcPts val="0"/>
              </a:spcAft>
              <a:buSzPts val="1300"/>
              <a:buChar char="○"/>
            </a:pPr>
            <a:r>
              <a:rPr lang="en" sz="1300"/>
              <a:t>Added Financial Value Transparency</a:t>
            </a:r>
            <a:endParaRPr sz="1300"/>
          </a:p>
          <a:p>
            <a:pPr indent="-311150" lvl="0" marL="457200" rtl="0" algn="l">
              <a:spcBef>
                <a:spcPts val="0"/>
              </a:spcBef>
              <a:spcAft>
                <a:spcPts val="0"/>
              </a:spcAft>
              <a:buSzPts val="1300"/>
              <a:buChar char="●"/>
            </a:pPr>
            <a:r>
              <a:rPr lang="en"/>
              <a:t>March 2024 - institutional reporting requirements moved from 7/31 to 10/1</a:t>
            </a:r>
            <a:endParaRPr/>
          </a:p>
          <a:p>
            <a:pPr indent="-311150" lvl="0" marL="457200" rtl="0" algn="l">
              <a:spcBef>
                <a:spcPts val="0"/>
              </a:spcBef>
              <a:spcAft>
                <a:spcPts val="0"/>
              </a:spcAft>
              <a:buSzPts val="1300"/>
              <a:buChar char="●"/>
            </a:pPr>
            <a:r>
              <a:rPr lang="en"/>
              <a:t>Sept. 2024 - institutional reporting requirements moved to 1/15</a:t>
            </a:r>
            <a:endParaRPr/>
          </a:p>
          <a:p>
            <a:pPr indent="-311150" lvl="0" marL="457200" rtl="0" algn="l">
              <a:spcBef>
                <a:spcPts val="0"/>
              </a:spcBef>
              <a:spcAft>
                <a:spcPts val="0"/>
              </a:spcAft>
              <a:buSzPts val="1300"/>
              <a:buChar char="●"/>
            </a:pPr>
            <a:r>
              <a:rPr lang="en"/>
              <a:t>Jan. 17, 2025 - reporting process reopened until 2/18</a:t>
            </a:r>
            <a:endParaRPr/>
          </a:p>
          <a:p>
            <a:pPr indent="-311150" lvl="0" marL="457200" rtl="0" algn="l">
              <a:spcBef>
                <a:spcPts val="0"/>
              </a:spcBef>
              <a:spcAft>
                <a:spcPts val="0"/>
              </a:spcAft>
              <a:buSzPts val="1300"/>
              <a:buChar char="●"/>
            </a:pPr>
            <a:r>
              <a:rPr lang="en"/>
              <a:t>Feb. 14, 2025 - completers’ list and institutional reporting deadlines moved to 9/30</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16"/>
          <p:cNvSpPr txBox="1"/>
          <p:nvPr>
            <p:ph type="title"/>
          </p:nvPr>
        </p:nvSpPr>
        <p:spPr>
          <a:xfrm>
            <a:off x="824000" y="1613825"/>
            <a:ext cx="6988200" cy="18729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Two Measures Established</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17"/>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Debt to Earnings Ratio</a:t>
            </a:r>
            <a:endParaRPr/>
          </a:p>
        </p:txBody>
      </p:sp>
      <p:sp>
        <p:nvSpPr>
          <p:cNvPr id="301" name="Google Shape;301;p17"/>
          <p:cNvSpPr txBox="1"/>
          <p:nvPr>
            <p:ph idx="1" type="body"/>
          </p:nvPr>
        </p:nvSpPr>
        <p:spPr>
          <a:xfrm>
            <a:off x="1303800" y="1457575"/>
            <a:ext cx="7030500" cy="30741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en"/>
              <a:t>Compares the median earnings of graduates w/ Title IV aid to the median annual payments for loan debt borrowed from the program</a:t>
            </a:r>
            <a:endParaRPr/>
          </a:p>
          <a:p>
            <a:pPr indent="-311150" lvl="0" marL="457200" rtl="0" algn="l">
              <a:spcBef>
                <a:spcPts val="0"/>
              </a:spcBef>
              <a:spcAft>
                <a:spcPts val="0"/>
              </a:spcAft>
              <a:buSzPts val="1300"/>
              <a:buChar char="●"/>
            </a:pPr>
            <a:r>
              <a:rPr lang="en"/>
              <a:t>Two options to “pass”</a:t>
            </a:r>
            <a:endParaRPr/>
          </a:p>
          <a:p>
            <a:pPr indent="-311150" lvl="1" marL="914400" rtl="0" algn="l">
              <a:spcBef>
                <a:spcPts val="0"/>
              </a:spcBef>
              <a:spcAft>
                <a:spcPts val="0"/>
              </a:spcAft>
              <a:buSzPts val="1300"/>
              <a:buChar char="○"/>
            </a:pPr>
            <a:r>
              <a:rPr lang="en" sz="1300"/>
              <a:t>Debt payments are no more than 8% of annual earnings, OR</a:t>
            </a:r>
            <a:endParaRPr sz="1300"/>
          </a:p>
          <a:p>
            <a:pPr indent="-311150" lvl="1" marL="914400" rtl="0" algn="l">
              <a:spcBef>
                <a:spcPts val="0"/>
              </a:spcBef>
              <a:spcAft>
                <a:spcPts val="0"/>
              </a:spcAft>
              <a:buSzPts val="1300"/>
              <a:buChar char="○"/>
            </a:pPr>
            <a:r>
              <a:rPr lang="en" sz="1300"/>
              <a:t>Debt payments are no more than 20% of discretionary income</a:t>
            </a:r>
            <a:endParaRPr sz="1300"/>
          </a:p>
          <a:p>
            <a:pPr indent="-311150" lvl="2" marL="1371600" rtl="0" algn="l">
              <a:spcBef>
                <a:spcPts val="0"/>
              </a:spcBef>
              <a:spcAft>
                <a:spcPts val="0"/>
              </a:spcAft>
              <a:buSzPts val="1300"/>
              <a:buChar char="■"/>
            </a:pPr>
            <a:r>
              <a:rPr lang="en" sz="1300"/>
              <a:t>Formula: (Annual earnings) - (150% of poverty level for a single person)</a:t>
            </a:r>
            <a:endParaRPr sz="1300"/>
          </a:p>
          <a:p>
            <a:pPr indent="-311150" lvl="2" marL="1371600" rtl="0" algn="l">
              <a:spcBef>
                <a:spcPts val="0"/>
              </a:spcBef>
              <a:spcAft>
                <a:spcPts val="0"/>
              </a:spcAft>
              <a:buSzPts val="1300"/>
              <a:buChar char="■"/>
            </a:pPr>
            <a:r>
              <a:rPr lang="en" sz="1300"/>
              <a:t>2023 Poverty Level = $21,870; 150% = $32,805</a:t>
            </a:r>
            <a:endParaRPr sz="1300"/>
          </a:p>
          <a:p>
            <a:pPr indent="-311150" lvl="2" marL="1371600" rtl="0" algn="l">
              <a:spcBef>
                <a:spcPts val="0"/>
              </a:spcBef>
              <a:spcAft>
                <a:spcPts val="0"/>
              </a:spcAft>
              <a:buSzPts val="1300"/>
              <a:buChar char="■"/>
            </a:pPr>
            <a:r>
              <a:rPr lang="en" sz="1300"/>
              <a:t>Example using borrower with a $50,000 annual income</a:t>
            </a:r>
            <a:endParaRPr sz="1300"/>
          </a:p>
          <a:p>
            <a:pPr indent="-311150" lvl="3" marL="1828800" rtl="0" algn="l">
              <a:spcBef>
                <a:spcPts val="0"/>
              </a:spcBef>
              <a:spcAft>
                <a:spcPts val="0"/>
              </a:spcAft>
              <a:buSzPts val="1300"/>
              <a:buChar char="●"/>
            </a:pPr>
            <a:r>
              <a:rPr lang="en" sz="1300"/>
              <a:t>$50,000 - $32,805 = $17,195 (Discretionary Income)</a:t>
            </a:r>
            <a:endParaRPr sz="1300"/>
          </a:p>
          <a:p>
            <a:pPr indent="-311150" lvl="3" marL="1828800" rtl="0" algn="l">
              <a:spcBef>
                <a:spcPts val="0"/>
              </a:spcBef>
              <a:spcAft>
                <a:spcPts val="0"/>
              </a:spcAft>
              <a:buSzPts val="1300"/>
              <a:buChar char="●"/>
            </a:pPr>
            <a:r>
              <a:rPr lang="en" sz="1300"/>
              <a:t>20% of $17195 = $3,439</a:t>
            </a:r>
            <a:endParaRPr sz="1300"/>
          </a:p>
          <a:p>
            <a:pPr indent="-311150" lvl="3" marL="1828800" rtl="0" algn="l">
              <a:spcBef>
                <a:spcPts val="0"/>
              </a:spcBef>
              <a:spcAft>
                <a:spcPts val="0"/>
              </a:spcAft>
              <a:buSzPts val="1300"/>
              <a:buChar char="●"/>
            </a:pPr>
            <a:r>
              <a:rPr lang="en" sz="1300"/>
              <a:t>Debt payments can be no more than $3,439 </a:t>
            </a:r>
            <a:r>
              <a:rPr lang="en" sz="1300"/>
              <a:t>annually ($286 monthly)</a:t>
            </a:r>
            <a:endParaRPr sz="13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18"/>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Data Sources</a:t>
            </a:r>
            <a:endParaRPr/>
          </a:p>
        </p:txBody>
      </p:sp>
      <p:sp>
        <p:nvSpPr>
          <p:cNvPr id="307" name="Google Shape;307;p18"/>
          <p:cNvSpPr txBox="1"/>
          <p:nvPr>
            <p:ph idx="1" type="body"/>
          </p:nvPr>
        </p:nvSpPr>
        <p:spPr>
          <a:xfrm>
            <a:off x="1303800" y="1803625"/>
            <a:ext cx="7030500" cy="2728200"/>
          </a:xfrm>
          <a:prstGeom prst="rect">
            <a:avLst/>
          </a:prstGeom>
        </p:spPr>
        <p:txBody>
          <a:bodyPr anchorCtr="0" anchor="t" bIns="91425" lIns="91425" spcFirstLastPara="1" rIns="91425" wrap="square" tIns="91425">
            <a:normAutofit/>
          </a:bodyPr>
          <a:lstStyle/>
          <a:p>
            <a:pPr indent="-317500" lvl="0" marL="457200" rtl="0" algn="l">
              <a:spcBef>
                <a:spcPts val="0"/>
              </a:spcBef>
              <a:spcAft>
                <a:spcPts val="0"/>
              </a:spcAft>
              <a:buSzPts val="1400"/>
              <a:buChar char="●"/>
            </a:pPr>
            <a:r>
              <a:rPr lang="en" sz="1400"/>
              <a:t>Program median earning levels for students on the completers’ list will be provided by the IRS.</a:t>
            </a:r>
            <a:endParaRPr sz="1400"/>
          </a:p>
          <a:p>
            <a:pPr indent="-317500" lvl="0" marL="457200" rtl="0" algn="l">
              <a:spcBef>
                <a:spcPts val="0"/>
              </a:spcBef>
              <a:spcAft>
                <a:spcPts val="0"/>
              </a:spcAft>
              <a:buSzPts val="1400"/>
              <a:buChar char="●"/>
            </a:pPr>
            <a:r>
              <a:rPr lang="en" sz="1400"/>
              <a:t>Annual loan payments based on student loan debt and is capped at the lesser of either</a:t>
            </a:r>
            <a:endParaRPr sz="1400"/>
          </a:p>
          <a:p>
            <a:pPr indent="-317500" lvl="1" marL="914400" rtl="0" algn="l">
              <a:spcBef>
                <a:spcPts val="0"/>
              </a:spcBef>
              <a:spcAft>
                <a:spcPts val="0"/>
              </a:spcAft>
              <a:buSzPts val="1400"/>
              <a:buChar char="○"/>
            </a:pPr>
            <a:r>
              <a:rPr lang="en" sz="1400"/>
              <a:t>Total amount of debt the student borrowed</a:t>
            </a:r>
            <a:endParaRPr sz="1400"/>
          </a:p>
          <a:p>
            <a:pPr indent="-317500" lvl="1" marL="914400" rtl="0" algn="l">
              <a:spcBef>
                <a:spcPts val="0"/>
              </a:spcBef>
              <a:spcAft>
                <a:spcPts val="0"/>
              </a:spcAft>
              <a:buSzPts val="1400"/>
              <a:buChar char="○"/>
            </a:pPr>
            <a:r>
              <a:rPr lang="en" sz="1400"/>
              <a:t>(Tuition, fees, books, supplies, equipment) - (amount of institutional grants and scholarships)</a:t>
            </a:r>
            <a:endParaRPr sz="14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19"/>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Earnings Premium Test</a:t>
            </a:r>
            <a:endParaRPr/>
          </a:p>
        </p:txBody>
      </p:sp>
      <p:sp>
        <p:nvSpPr>
          <p:cNvPr id="313" name="Google Shape;313;p19"/>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p>
            <a:pPr indent="-349250" lvl="0" marL="457200" rtl="0" algn="l">
              <a:spcBef>
                <a:spcPts val="0"/>
              </a:spcBef>
              <a:spcAft>
                <a:spcPts val="0"/>
              </a:spcAft>
              <a:buSzPts val="1900"/>
              <a:buChar char="●"/>
            </a:pPr>
            <a:r>
              <a:rPr lang="en" sz="1900"/>
              <a:t>Measures whether the typical program graduate is earning at least as much as the typical high school graduate in the labor force in their state between the ages of 25 and 34.</a:t>
            </a:r>
            <a:endParaRPr sz="1900"/>
          </a:p>
          <a:p>
            <a:pPr indent="-349250" lvl="0" marL="457200" rtl="0" algn="l">
              <a:spcBef>
                <a:spcPts val="0"/>
              </a:spcBef>
              <a:spcAft>
                <a:spcPts val="0"/>
              </a:spcAft>
              <a:buSzPts val="1900"/>
              <a:buChar char="●"/>
            </a:pPr>
            <a:r>
              <a:rPr lang="en" sz="1900"/>
              <a:t>Uses IRS and Census Bureau data</a:t>
            </a:r>
            <a:endParaRPr sz="19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20"/>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Students Used in Calculation</a:t>
            </a:r>
            <a:endParaRPr/>
          </a:p>
        </p:txBody>
      </p:sp>
      <p:sp>
        <p:nvSpPr>
          <p:cNvPr id="319" name="Google Shape;319;p20"/>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p>
            <a:pPr indent="-330200" lvl="0" marL="457200" rtl="0" algn="l">
              <a:spcBef>
                <a:spcPts val="0"/>
              </a:spcBef>
              <a:spcAft>
                <a:spcPts val="0"/>
              </a:spcAft>
              <a:buSzPts val="1600"/>
              <a:buChar char="●"/>
            </a:pPr>
            <a:r>
              <a:rPr lang="en" sz="1600"/>
              <a:t>Two Year Cohort - 30 or more completers</a:t>
            </a:r>
            <a:endParaRPr sz="1600"/>
          </a:p>
          <a:p>
            <a:pPr indent="-330200" lvl="0" marL="457200" rtl="0" algn="l">
              <a:spcBef>
                <a:spcPts val="0"/>
              </a:spcBef>
              <a:spcAft>
                <a:spcPts val="0"/>
              </a:spcAft>
              <a:buSzPts val="1600"/>
              <a:buChar char="●"/>
            </a:pPr>
            <a:r>
              <a:rPr lang="en" sz="1600"/>
              <a:t>Four Year Cohort - Fewer than 30 completers in the Two Year Cohort AND has at least 30 completers in the Four Year Cohort</a:t>
            </a:r>
            <a:endParaRPr sz="1600"/>
          </a:p>
          <a:p>
            <a:pPr indent="-330200" lvl="0" marL="457200" rtl="0" algn="l">
              <a:spcBef>
                <a:spcPts val="0"/>
              </a:spcBef>
              <a:spcAft>
                <a:spcPts val="0"/>
              </a:spcAft>
              <a:buSzPts val="1600"/>
              <a:buChar char="●"/>
            </a:pPr>
            <a:r>
              <a:rPr lang="en" sz="1600"/>
              <a:t>Rates not calculated for programs with fewer than 30 completers in the Four Year Cohort</a:t>
            </a:r>
            <a:endParaRPr sz="16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21"/>
          <p:cNvSpPr txBox="1"/>
          <p:nvPr>
            <p:ph type="title"/>
          </p:nvPr>
        </p:nvSpPr>
        <p:spPr>
          <a:xfrm>
            <a:off x="824000" y="1613825"/>
            <a:ext cx="5857800" cy="18729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Reporting</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