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4"/>
  </p:notesMasterIdLst>
  <p:handoutMasterIdLst>
    <p:handoutMasterId r:id="rId25"/>
  </p:handoutMasterIdLst>
  <p:sldIdLst>
    <p:sldId id="277" r:id="rId5"/>
    <p:sldId id="308" r:id="rId6"/>
    <p:sldId id="309" r:id="rId7"/>
    <p:sldId id="260" r:id="rId8"/>
    <p:sldId id="310" r:id="rId9"/>
    <p:sldId id="289" r:id="rId10"/>
    <p:sldId id="304" r:id="rId11"/>
    <p:sldId id="311" r:id="rId12"/>
    <p:sldId id="305" r:id="rId13"/>
    <p:sldId id="298" r:id="rId14"/>
    <p:sldId id="313" r:id="rId15"/>
    <p:sldId id="300" r:id="rId16"/>
    <p:sldId id="314" r:id="rId17"/>
    <p:sldId id="315" r:id="rId18"/>
    <p:sldId id="307" r:id="rId19"/>
    <p:sldId id="316" r:id="rId20"/>
    <p:sldId id="296" r:id="rId21"/>
    <p:sldId id="317" r:id="rId22"/>
    <p:sldId id="30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D0E68C-84E0-C984-51D2-A96520B11FC1}" name="Lilly Sanders" initials="LS" userId="S::sandersl2@queens.edu::81bbfe26-2a46-4c3d-8649-870c18859a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92BF6-B0DA-4F6A-ABDC-2C5B23383A62}" type="doc">
      <dgm:prSet loTypeId="urn:microsoft.com/office/officeart/2005/8/layout/default" loCatId="list" qsTypeId="urn:microsoft.com/office/officeart/2005/8/quickstyle/simple1" qsCatId="simple" csTypeId="urn:microsoft.com/office/officeart/2005/8/colors/accent5_3" csCatId="accent5" phldr="1"/>
      <dgm:spPr/>
      <dgm:t>
        <a:bodyPr/>
        <a:lstStyle/>
        <a:p>
          <a:endParaRPr lang="en-US"/>
        </a:p>
      </dgm:t>
    </dgm:pt>
    <dgm:pt modelId="{1CA6B681-266D-4B5A-BB21-9B0D4C0CD009}">
      <dgm:prSet phldrT="[Text]" phldr="0"/>
      <dgm:spPr/>
      <dgm:t>
        <a:bodyPr/>
        <a:lstStyle/>
        <a:p>
          <a:r>
            <a:rPr lang="en-US">
              <a:latin typeface="Calibri"/>
              <a:ea typeface="Calibri"/>
              <a:cs typeface="Calibri"/>
            </a:rPr>
            <a:t>Efficiency</a:t>
          </a:r>
        </a:p>
      </dgm:t>
    </dgm:pt>
    <dgm:pt modelId="{B1373577-B60E-481E-AF32-715930DFD7A7}" type="parTrans" cxnId="{5BBCD8DA-EF92-4280-9F39-FD4E47F276F0}">
      <dgm:prSet/>
      <dgm:spPr/>
      <dgm:t>
        <a:bodyPr/>
        <a:lstStyle/>
        <a:p>
          <a:endParaRPr lang="en-US"/>
        </a:p>
      </dgm:t>
    </dgm:pt>
    <dgm:pt modelId="{F7318AE8-44EC-4BA6-8A3B-876AD97C169B}" type="sibTrans" cxnId="{5BBCD8DA-EF92-4280-9F39-FD4E47F276F0}">
      <dgm:prSet/>
      <dgm:spPr/>
      <dgm:t>
        <a:bodyPr/>
        <a:lstStyle/>
        <a:p>
          <a:endParaRPr lang="en-US"/>
        </a:p>
      </dgm:t>
    </dgm:pt>
    <dgm:pt modelId="{F56146B1-94AD-4E1C-841F-562493105BF9}">
      <dgm:prSet phldrT="[Text]" phldr="0"/>
      <dgm:spPr/>
      <dgm:t>
        <a:bodyPr/>
        <a:lstStyle/>
        <a:p>
          <a:pPr rtl="0"/>
          <a:r>
            <a:rPr lang="en-US">
              <a:latin typeface="Calibri"/>
              <a:ea typeface="Calibri"/>
              <a:cs typeface="Calibri"/>
            </a:rPr>
            <a:t>Updating Processes</a:t>
          </a:r>
        </a:p>
      </dgm:t>
    </dgm:pt>
    <dgm:pt modelId="{5699036B-B02A-420B-BC4C-2318E8D9DF60}" type="parTrans" cxnId="{358D74FA-AD21-4ACD-AF51-9BA61285EB7D}">
      <dgm:prSet/>
      <dgm:spPr/>
      <dgm:t>
        <a:bodyPr/>
        <a:lstStyle/>
        <a:p>
          <a:endParaRPr lang="en-US"/>
        </a:p>
      </dgm:t>
    </dgm:pt>
    <dgm:pt modelId="{465F4B07-E9F2-486D-B655-BB676AD4EBDD}" type="sibTrans" cxnId="{358D74FA-AD21-4ACD-AF51-9BA61285EB7D}">
      <dgm:prSet/>
      <dgm:spPr/>
      <dgm:t>
        <a:bodyPr/>
        <a:lstStyle/>
        <a:p>
          <a:endParaRPr lang="en-US"/>
        </a:p>
      </dgm:t>
    </dgm:pt>
    <dgm:pt modelId="{EB9F129A-EA48-4ECC-B003-7108BA3F1E6A}">
      <dgm:prSet phldrT="[Text]" phldr="0"/>
      <dgm:spPr/>
      <dgm:t>
        <a:bodyPr/>
        <a:lstStyle/>
        <a:p>
          <a:r>
            <a:rPr lang="en-US">
              <a:latin typeface="Calibri"/>
              <a:ea typeface="Calibri"/>
              <a:cs typeface="Calibri"/>
            </a:rPr>
            <a:t>Culture</a:t>
          </a:r>
        </a:p>
      </dgm:t>
    </dgm:pt>
    <dgm:pt modelId="{0B9D7617-DCE3-43D3-AF81-86AE67210989}" type="parTrans" cxnId="{7945E44F-22E7-4F4A-9D46-8D0ACDBD0C8E}">
      <dgm:prSet/>
      <dgm:spPr/>
      <dgm:t>
        <a:bodyPr/>
        <a:lstStyle/>
        <a:p>
          <a:endParaRPr lang="en-US"/>
        </a:p>
      </dgm:t>
    </dgm:pt>
    <dgm:pt modelId="{6F8DA01D-A950-465F-A351-FC9274B55CA2}" type="sibTrans" cxnId="{7945E44F-22E7-4F4A-9D46-8D0ACDBD0C8E}">
      <dgm:prSet/>
      <dgm:spPr/>
      <dgm:t>
        <a:bodyPr/>
        <a:lstStyle/>
        <a:p>
          <a:endParaRPr lang="en-US"/>
        </a:p>
      </dgm:t>
    </dgm:pt>
    <dgm:pt modelId="{53119012-B9BB-4997-BDF2-7AF1469844BA}">
      <dgm:prSet phldrT="[Text]" phldr="0"/>
      <dgm:spPr/>
      <dgm:t>
        <a:bodyPr/>
        <a:lstStyle/>
        <a:p>
          <a:r>
            <a:rPr lang="en-US">
              <a:latin typeface="Calibri"/>
              <a:ea typeface="Calibri"/>
              <a:cs typeface="Calibri"/>
            </a:rPr>
            <a:t>Recruitment</a:t>
          </a:r>
        </a:p>
      </dgm:t>
    </dgm:pt>
    <dgm:pt modelId="{020DEE2B-BF71-45DC-AF98-AF2DF928D0E3}" type="parTrans" cxnId="{6F6FE429-43BA-405D-B80A-FB8DA7B713F0}">
      <dgm:prSet/>
      <dgm:spPr/>
      <dgm:t>
        <a:bodyPr/>
        <a:lstStyle/>
        <a:p>
          <a:endParaRPr lang="en-US"/>
        </a:p>
      </dgm:t>
    </dgm:pt>
    <dgm:pt modelId="{C3DE1E53-2884-4E0F-936C-DE1B1944C7E3}" type="sibTrans" cxnId="{6F6FE429-43BA-405D-B80A-FB8DA7B713F0}">
      <dgm:prSet/>
      <dgm:spPr/>
      <dgm:t>
        <a:bodyPr/>
        <a:lstStyle/>
        <a:p>
          <a:endParaRPr lang="en-US"/>
        </a:p>
      </dgm:t>
    </dgm:pt>
    <dgm:pt modelId="{BFB10E27-08BC-4DA1-AA1C-15C661480B2A}">
      <dgm:prSet phldrT="[Text]" phldr="0"/>
      <dgm:spPr/>
      <dgm:t>
        <a:bodyPr/>
        <a:lstStyle/>
        <a:p>
          <a:pPr rtl="0"/>
          <a:r>
            <a:rPr lang="en-US">
              <a:latin typeface="Calibri"/>
              <a:ea typeface="Calibri"/>
              <a:cs typeface="Calibri"/>
            </a:rPr>
            <a:t>Succession Planning</a:t>
          </a:r>
        </a:p>
      </dgm:t>
    </dgm:pt>
    <dgm:pt modelId="{A5D168D3-25CE-432B-9954-8FD2651EB48F}" type="parTrans" cxnId="{B291D9B0-1859-45D8-9CE7-502CE1BF31E1}">
      <dgm:prSet/>
      <dgm:spPr/>
      <dgm:t>
        <a:bodyPr/>
        <a:lstStyle/>
        <a:p>
          <a:endParaRPr lang="en-US"/>
        </a:p>
      </dgm:t>
    </dgm:pt>
    <dgm:pt modelId="{8634285F-C463-42E3-8FB6-492425EB4C1B}" type="sibTrans" cxnId="{B291D9B0-1859-45D8-9CE7-502CE1BF31E1}">
      <dgm:prSet/>
      <dgm:spPr/>
      <dgm:t>
        <a:bodyPr/>
        <a:lstStyle/>
        <a:p>
          <a:endParaRPr lang="en-US"/>
        </a:p>
      </dgm:t>
    </dgm:pt>
    <dgm:pt modelId="{8655F9B5-40CF-4FBA-9D33-A7C12CD4B57E}" type="pres">
      <dgm:prSet presAssocID="{43292BF6-B0DA-4F6A-ABDC-2C5B23383A62}" presName="diagram" presStyleCnt="0">
        <dgm:presLayoutVars>
          <dgm:dir/>
          <dgm:resizeHandles val="exact"/>
        </dgm:presLayoutVars>
      </dgm:prSet>
      <dgm:spPr/>
    </dgm:pt>
    <dgm:pt modelId="{FCC7F6CB-7503-4B15-B3AE-E7CA8E5E930B}" type="pres">
      <dgm:prSet presAssocID="{1CA6B681-266D-4B5A-BB21-9B0D4C0CD009}" presName="node" presStyleLbl="node1" presStyleIdx="0" presStyleCnt="5">
        <dgm:presLayoutVars>
          <dgm:bulletEnabled val="1"/>
        </dgm:presLayoutVars>
      </dgm:prSet>
      <dgm:spPr/>
    </dgm:pt>
    <dgm:pt modelId="{6ACA8C1C-18C1-41C6-8C4E-1B6D35B78A67}" type="pres">
      <dgm:prSet presAssocID="{F7318AE8-44EC-4BA6-8A3B-876AD97C169B}" presName="sibTrans" presStyleCnt="0"/>
      <dgm:spPr/>
    </dgm:pt>
    <dgm:pt modelId="{9C6F2D18-7FC8-4F4C-8306-6576DD881D09}" type="pres">
      <dgm:prSet presAssocID="{F56146B1-94AD-4E1C-841F-562493105BF9}" presName="node" presStyleLbl="node1" presStyleIdx="1" presStyleCnt="5">
        <dgm:presLayoutVars>
          <dgm:bulletEnabled val="1"/>
        </dgm:presLayoutVars>
      </dgm:prSet>
      <dgm:spPr/>
    </dgm:pt>
    <dgm:pt modelId="{D6643CC2-A3C7-4C17-BC49-58A211506206}" type="pres">
      <dgm:prSet presAssocID="{465F4B07-E9F2-486D-B655-BB676AD4EBDD}" presName="sibTrans" presStyleCnt="0"/>
      <dgm:spPr/>
    </dgm:pt>
    <dgm:pt modelId="{758F5875-8397-4B0D-A36A-2924EA717B4B}" type="pres">
      <dgm:prSet presAssocID="{EB9F129A-EA48-4ECC-B003-7108BA3F1E6A}" presName="node" presStyleLbl="node1" presStyleIdx="2" presStyleCnt="5">
        <dgm:presLayoutVars>
          <dgm:bulletEnabled val="1"/>
        </dgm:presLayoutVars>
      </dgm:prSet>
      <dgm:spPr/>
    </dgm:pt>
    <dgm:pt modelId="{15D48218-663E-4224-8A1B-279E8E68A293}" type="pres">
      <dgm:prSet presAssocID="{6F8DA01D-A950-465F-A351-FC9274B55CA2}" presName="sibTrans" presStyleCnt="0"/>
      <dgm:spPr/>
    </dgm:pt>
    <dgm:pt modelId="{983F856D-3F20-420B-A6F0-4789F955F15F}" type="pres">
      <dgm:prSet presAssocID="{53119012-B9BB-4997-BDF2-7AF1469844BA}" presName="node" presStyleLbl="node1" presStyleIdx="3" presStyleCnt="5">
        <dgm:presLayoutVars>
          <dgm:bulletEnabled val="1"/>
        </dgm:presLayoutVars>
      </dgm:prSet>
      <dgm:spPr/>
    </dgm:pt>
    <dgm:pt modelId="{CDA374A8-59FA-48CE-9C32-EBA1C1ECBB7A}" type="pres">
      <dgm:prSet presAssocID="{C3DE1E53-2884-4E0F-936C-DE1B1944C7E3}" presName="sibTrans" presStyleCnt="0"/>
      <dgm:spPr/>
    </dgm:pt>
    <dgm:pt modelId="{B2245C2F-BAD8-4737-B117-CBB2AE1AE0B1}" type="pres">
      <dgm:prSet presAssocID="{BFB10E27-08BC-4DA1-AA1C-15C661480B2A}" presName="node" presStyleLbl="node1" presStyleIdx="4" presStyleCnt="5">
        <dgm:presLayoutVars>
          <dgm:bulletEnabled val="1"/>
        </dgm:presLayoutVars>
      </dgm:prSet>
      <dgm:spPr/>
    </dgm:pt>
  </dgm:ptLst>
  <dgm:cxnLst>
    <dgm:cxn modelId="{6F6FE429-43BA-405D-B80A-FB8DA7B713F0}" srcId="{43292BF6-B0DA-4F6A-ABDC-2C5B23383A62}" destId="{53119012-B9BB-4997-BDF2-7AF1469844BA}" srcOrd="3" destOrd="0" parTransId="{020DEE2B-BF71-45DC-AF98-AF2DF928D0E3}" sibTransId="{C3DE1E53-2884-4E0F-936C-DE1B1944C7E3}"/>
    <dgm:cxn modelId="{7945E44F-22E7-4F4A-9D46-8D0ACDBD0C8E}" srcId="{43292BF6-B0DA-4F6A-ABDC-2C5B23383A62}" destId="{EB9F129A-EA48-4ECC-B003-7108BA3F1E6A}" srcOrd="2" destOrd="0" parTransId="{0B9D7617-DCE3-43D3-AF81-86AE67210989}" sibTransId="{6F8DA01D-A950-465F-A351-FC9274B55CA2}"/>
    <dgm:cxn modelId="{B6007B77-6E39-4B16-B593-12A04EEC78A7}" type="presOf" srcId="{BFB10E27-08BC-4DA1-AA1C-15C661480B2A}" destId="{B2245C2F-BAD8-4737-B117-CBB2AE1AE0B1}" srcOrd="0" destOrd="0" presId="urn:microsoft.com/office/officeart/2005/8/layout/default"/>
    <dgm:cxn modelId="{DA10D47C-BF2C-4FD2-A05D-57D893822DB4}" type="presOf" srcId="{53119012-B9BB-4997-BDF2-7AF1469844BA}" destId="{983F856D-3F20-420B-A6F0-4789F955F15F}" srcOrd="0" destOrd="0" presId="urn:microsoft.com/office/officeart/2005/8/layout/default"/>
    <dgm:cxn modelId="{02B8AC94-7C35-4467-B84B-7B67652F0AE5}" type="presOf" srcId="{EB9F129A-EA48-4ECC-B003-7108BA3F1E6A}" destId="{758F5875-8397-4B0D-A36A-2924EA717B4B}" srcOrd="0" destOrd="0" presId="urn:microsoft.com/office/officeart/2005/8/layout/default"/>
    <dgm:cxn modelId="{B291D9B0-1859-45D8-9CE7-502CE1BF31E1}" srcId="{43292BF6-B0DA-4F6A-ABDC-2C5B23383A62}" destId="{BFB10E27-08BC-4DA1-AA1C-15C661480B2A}" srcOrd="4" destOrd="0" parTransId="{A5D168D3-25CE-432B-9954-8FD2651EB48F}" sibTransId="{8634285F-C463-42E3-8FB6-492425EB4C1B}"/>
    <dgm:cxn modelId="{6DBB37B8-C978-4068-A3A1-252C342D88FD}" type="presOf" srcId="{F56146B1-94AD-4E1C-841F-562493105BF9}" destId="{9C6F2D18-7FC8-4F4C-8306-6576DD881D09}" srcOrd="0" destOrd="0" presId="urn:microsoft.com/office/officeart/2005/8/layout/default"/>
    <dgm:cxn modelId="{B311F8C9-062C-436D-833E-9194741D329A}" type="presOf" srcId="{1CA6B681-266D-4B5A-BB21-9B0D4C0CD009}" destId="{FCC7F6CB-7503-4B15-B3AE-E7CA8E5E930B}" srcOrd="0" destOrd="0" presId="urn:microsoft.com/office/officeart/2005/8/layout/default"/>
    <dgm:cxn modelId="{5BBCD8DA-EF92-4280-9F39-FD4E47F276F0}" srcId="{43292BF6-B0DA-4F6A-ABDC-2C5B23383A62}" destId="{1CA6B681-266D-4B5A-BB21-9B0D4C0CD009}" srcOrd="0" destOrd="0" parTransId="{B1373577-B60E-481E-AF32-715930DFD7A7}" sibTransId="{F7318AE8-44EC-4BA6-8A3B-876AD97C169B}"/>
    <dgm:cxn modelId="{0CE996E1-681C-4A46-9D7D-0C1E54658C05}" type="presOf" srcId="{43292BF6-B0DA-4F6A-ABDC-2C5B23383A62}" destId="{8655F9B5-40CF-4FBA-9D33-A7C12CD4B57E}" srcOrd="0" destOrd="0" presId="urn:microsoft.com/office/officeart/2005/8/layout/default"/>
    <dgm:cxn modelId="{358D74FA-AD21-4ACD-AF51-9BA61285EB7D}" srcId="{43292BF6-B0DA-4F6A-ABDC-2C5B23383A62}" destId="{F56146B1-94AD-4E1C-841F-562493105BF9}" srcOrd="1" destOrd="0" parTransId="{5699036B-B02A-420B-BC4C-2318E8D9DF60}" sibTransId="{465F4B07-E9F2-486D-B655-BB676AD4EBDD}"/>
    <dgm:cxn modelId="{5BC1A345-985F-4A41-8EF8-0437946E6ACC}" type="presParOf" srcId="{8655F9B5-40CF-4FBA-9D33-A7C12CD4B57E}" destId="{FCC7F6CB-7503-4B15-B3AE-E7CA8E5E930B}" srcOrd="0" destOrd="0" presId="urn:microsoft.com/office/officeart/2005/8/layout/default"/>
    <dgm:cxn modelId="{794F9A15-4275-44C4-8E1A-87730A351BB3}" type="presParOf" srcId="{8655F9B5-40CF-4FBA-9D33-A7C12CD4B57E}" destId="{6ACA8C1C-18C1-41C6-8C4E-1B6D35B78A67}" srcOrd="1" destOrd="0" presId="urn:microsoft.com/office/officeart/2005/8/layout/default"/>
    <dgm:cxn modelId="{DB9BE104-5838-4CA8-ACB1-A278CC4E3C46}" type="presParOf" srcId="{8655F9B5-40CF-4FBA-9D33-A7C12CD4B57E}" destId="{9C6F2D18-7FC8-4F4C-8306-6576DD881D09}" srcOrd="2" destOrd="0" presId="urn:microsoft.com/office/officeart/2005/8/layout/default"/>
    <dgm:cxn modelId="{8BF30FAD-76FE-426A-9479-91C4958A7BEC}" type="presParOf" srcId="{8655F9B5-40CF-4FBA-9D33-A7C12CD4B57E}" destId="{D6643CC2-A3C7-4C17-BC49-58A211506206}" srcOrd="3" destOrd="0" presId="urn:microsoft.com/office/officeart/2005/8/layout/default"/>
    <dgm:cxn modelId="{8269976A-5E3F-4D41-9ECC-4D9787AC857F}" type="presParOf" srcId="{8655F9B5-40CF-4FBA-9D33-A7C12CD4B57E}" destId="{758F5875-8397-4B0D-A36A-2924EA717B4B}" srcOrd="4" destOrd="0" presId="urn:microsoft.com/office/officeart/2005/8/layout/default"/>
    <dgm:cxn modelId="{044E1D8C-F9DA-43DE-B44B-584EFFA79597}" type="presParOf" srcId="{8655F9B5-40CF-4FBA-9D33-A7C12CD4B57E}" destId="{15D48218-663E-4224-8A1B-279E8E68A293}" srcOrd="5" destOrd="0" presId="urn:microsoft.com/office/officeart/2005/8/layout/default"/>
    <dgm:cxn modelId="{B38EBDC6-D38F-4D24-A77F-25BEF16C22F5}" type="presParOf" srcId="{8655F9B5-40CF-4FBA-9D33-A7C12CD4B57E}" destId="{983F856D-3F20-420B-A6F0-4789F955F15F}" srcOrd="6" destOrd="0" presId="urn:microsoft.com/office/officeart/2005/8/layout/default"/>
    <dgm:cxn modelId="{FB2226F6-C5C9-4133-94F6-0B1EB7A9173B}" type="presParOf" srcId="{8655F9B5-40CF-4FBA-9D33-A7C12CD4B57E}" destId="{CDA374A8-59FA-48CE-9C32-EBA1C1ECBB7A}" srcOrd="7" destOrd="0" presId="urn:microsoft.com/office/officeart/2005/8/layout/default"/>
    <dgm:cxn modelId="{CB5C02BE-572C-42D1-B945-D1880A270005}" type="presParOf" srcId="{8655F9B5-40CF-4FBA-9D33-A7C12CD4B57E}" destId="{B2245C2F-BAD8-4737-B117-CBB2AE1AE0B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7F6CB-7503-4B15-B3AE-E7CA8E5E930B}">
      <dsp:nvSpPr>
        <dsp:cNvPr id="0" name=""/>
        <dsp:cNvSpPr/>
      </dsp:nvSpPr>
      <dsp:spPr>
        <a:xfrm>
          <a:off x="922163" y="2892"/>
          <a:ext cx="2776969" cy="1666181"/>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latin typeface="Calibri"/>
              <a:ea typeface="Calibri"/>
              <a:cs typeface="Calibri"/>
            </a:rPr>
            <a:t>Efficiency</a:t>
          </a:r>
        </a:p>
      </dsp:txBody>
      <dsp:txXfrm>
        <a:off x="922163" y="2892"/>
        <a:ext cx="2776969" cy="1666181"/>
      </dsp:txXfrm>
    </dsp:sp>
    <dsp:sp modelId="{9C6F2D18-7FC8-4F4C-8306-6576DD881D09}">
      <dsp:nvSpPr>
        <dsp:cNvPr id="0" name=""/>
        <dsp:cNvSpPr/>
      </dsp:nvSpPr>
      <dsp:spPr>
        <a:xfrm>
          <a:off x="3976829" y="2892"/>
          <a:ext cx="2776969" cy="1666181"/>
        </a:xfrm>
        <a:prstGeom prst="rect">
          <a:avLst/>
        </a:prstGeom>
        <a:solidFill>
          <a:schemeClr val="accent5">
            <a:shade val="80000"/>
            <a:hueOff val="176129"/>
            <a:satOff val="-23028"/>
            <a:lumOff val="11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Calibri"/>
              <a:ea typeface="Calibri"/>
              <a:cs typeface="Calibri"/>
            </a:rPr>
            <a:t>Updating Processes</a:t>
          </a:r>
        </a:p>
      </dsp:txBody>
      <dsp:txXfrm>
        <a:off x="3976829" y="2892"/>
        <a:ext cx="2776969" cy="1666181"/>
      </dsp:txXfrm>
    </dsp:sp>
    <dsp:sp modelId="{758F5875-8397-4B0D-A36A-2924EA717B4B}">
      <dsp:nvSpPr>
        <dsp:cNvPr id="0" name=""/>
        <dsp:cNvSpPr/>
      </dsp:nvSpPr>
      <dsp:spPr>
        <a:xfrm>
          <a:off x="7031496" y="2892"/>
          <a:ext cx="2776969" cy="1666181"/>
        </a:xfrm>
        <a:prstGeom prst="rect">
          <a:avLst/>
        </a:prstGeom>
        <a:solidFill>
          <a:schemeClr val="accent5">
            <a:shade val="80000"/>
            <a:hueOff val="352258"/>
            <a:satOff val="-46055"/>
            <a:lumOff val="22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latin typeface="Calibri"/>
              <a:ea typeface="Calibri"/>
              <a:cs typeface="Calibri"/>
            </a:rPr>
            <a:t>Culture</a:t>
          </a:r>
        </a:p>
      </dsp:txBody>
      <dsp:txXfrm>
        <a:off x="7031496" y="2892"/>
        <a:ext cx="2776969" cy="1666181"/>
      </dsp:txXfrm>
    </dsp:sp>
    <dsp:sp modelId="{983F856D-3F20-420B-A6F0-4789F955F15F}">
      <dsp:nvSpPr>
        <dsp:cNvPr id="0" name=""/>
        <dsp:cNvSpPr/>
      </dsp:nvSpPr>
      <dsp:spPr>
        <a:xfrm>
          <a:off x="2449496" y="1946771"/>
          <a:ext cx="2776969" cy="1666181"/>
        </a:xfrm>
        <a:prstGeom prst="rect">
          <a:avLst/>
        </a:prstGeom>
        <a:solidFill>
          <a:schemeClr val="accent5">
            <a:shade val="80000"/>
            <a:hueOff val="528387"/>
            <a:satOff val="-69083"/>
            <a:lumOff val="34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latin typeface="Calibri"/>
              <a:ea typeface="Calibri"/>
              <a:cs typeface="Calibri"/>
            </a:rPr>
            <a:t>Recruitment</a:t>
          </a:r>
        </a:p>
      </dsp:txBody>
      <dsp:txXfrm>
        <a:off x="2449496" y="1946771"/>
        <a:ext cx="2776969" cy="1666181"/>
      </dsp:txXfrm>
    </dsp:sp>
    <dsp:sp modelId="{B2245C2F-BAD8-4737-B117-CBB2AE1AE0B1}">
      <dsp:nvSpPr>
        <dsp:cNvPr id="0" name=""/>
        <dsp:cNvSpPr/>
      </dsp:nvSpPr>
      <dsp:spPr>
        <a:xfrm>
          <a:off x="5504162" y="1946771"/>
          <a:ext cx="2776969" cy="1666181"/>
        </a:xfrm>
        <a:prstGeom prst="rect">
          <a:avLst/>
        </a:prstGeom>
        <a:solidFill>
          <a:schemeClr val="accent5">
            <a:shade val="80000"/>
            <a:hueOff val="704516"/>
            <a:satOff val="-92111"/>
            <a:lumOff val="45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latin typeface="Calibri"/>
              <a:ea typeface="Calibri"/>
              <a:cs typeface="Calibri"/>
            </a:rPr>
            <a:t>Succession Planning</a:t>
          </a:r>
        </a:p>
      </dsp:txBody>
      <dsp:txXfrm>
        <a:off x="5504162" y="1946771"/>
        <a:ext cx="2776969" cy="166618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A160A0-A98F-D6DF-516B-26CDA8CF3B6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56857A-99C3-E331-D870-0CD88A1F8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3483C2-9B56-4675-9F44-404706B7D9C2}" type="datetime1">
              <a:rPr lang="en-US" smtClean="0"/>
              <a:t>3/25/2025</a:t>
            </a:fld>
            <a:endParaRPr lang="en-US"/>
          </a:p>
        </p:txBody>
      </p:sp>
      <p:sp>
        <p:nvSpPr>
          <p:cNvPr id="4" name="Footer Placeholder 3">
            <a:extLst>
              <a:ext uri="{FF2B5EF4-FFF2-40B4-BE49-F238E27FC236}">
                <a16:creationId xmlns:a16="http://schemas.microsoft.com/office/drawing/2014/main" id="{27E6D5A1-0BCB-8F67-E4A5-2AFF644CAA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E45A05-B676-32FD-BEE4-AE115E209F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F6ECE0-E8D9-4564-AE13-B06328693B67}" type="slidenum">
              <a:rPr lang="en-US" smtClean="0"/>
              <a:t>‹#›</a:t>
            </a:fld>
            <a:endParaRPr lang="en-US"/>
          </a:p>
        </p:txBody>
      </p:sp>
    </p:spTree>
    <p:extLst>
      <p:ext uri="{BB962C8B-B14F-4D97-AF65-F5344CB8AC3E}">
        <p14:creationId xmlns:p14="http://schemas.microsoft.com/office/powerpoint/2010/main" val="20011357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5E4F2-912B-4935-82F8-9E75F6F172ED}" type="datetime1">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5F29F-CB7C-4C3F-8AD1-7CDD2220AAF3}" type="slidenum">
              <a:rPr lang="en-US" smtClean="0"/>
              <a:t>‹#›</a:t>
            </a:fld>
            <a:endParaRPr lang="en-US"/>
          </a:p>
        </p:txBody>
      </p:sp>
    </p:spTree>
    <p:extLst>
      <p:ext uri="{BB962C8B-B14F-4D97-AF65-F5344CB8AC3E}">
        <p14:creationId xmlns:p14="http://schemas.microsoft.com/office/powerpoint/2010/main" val="36751106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17020" y="3043992"/>
            <a:ext cx="7360581" cy="731443"/>
          </a:xfrm>
        </p:spPr>
        <p:txBody>
          <a:bodyPr anchor="ctr">
            <a:normAutofit/>
          </a:bodyPr>
          <a:lstStyle>
            <a:lvl1pPr algn="l">
              <a:defRPr sz="4000"/>
            </a:lvl1pPr>
          </a:lstStyle>
          <a:p>
            <a:r>
              <a:rPr lang="en-US"/>
              <a:t>TITLE COPY</a:t>
            </a:r>
          </a:p>
        </p:txBody>
      </p:sp>
      <p:cxnSp>
        <p:nvCxnSpPr>
          <p:cNvPr id="8" name="Straight Connector 7">
            <a:extLst>
              <a:ext uri="{FF2B5EF4-FFF2-40B4-BE49-F238E27FC236}">
                <a16:creationId xmlns:a16="http://schemas.microsoft.com/office/drawing/2014/main" id="{CD3C12E5-4FD7-1A7A-0E6D-90D2988B7068}"/>
              </a:ext>
            </a:extLst>
          </p:cNvPr>
          <p:cNvCxnSpPr>
            <a:cxnSpLocks/>
          </p:cNvCxnSpPr>
          <p:nvPr userDrawn="1"/>
        </p:nvCxnSpPr>
        <p:spPr>
          <a:xfrm>
            <a:off x="3684403" y="2591294"/>
            <a:ext cx="0" cy="1675417"/>
          </a:xfrm>
          <a:prstGeom prst="line">
            <a:avLst/>
          </a:prstGeom>
          <a:ln w="1270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DA19072-61FC-D7B1-C23F-41223F13E2F7}"/>
              </a:ext>
            </a:extLst>
          </p:cNvPr>
          <p:cNvCxnSpPr>
            <a:cxnSpLocks/>
          </p:cNvCxnSpPr>
          <p:nvPr userDrawn="1"/>
        </p:nvCxnSpPr>
        <p:spPr>
          <a:xfrm flipH="1">
            <a:off x="4049619" y="3791220"/>
            <a:ext cx="735342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3">
            <a:extLst>
              <a:ext uri="{FF2B5EF4-FFF2-40B4-BE49-F238E27FC236}">
                <a16:creationId xmlns:a16="http://schemas.microsoft.com/office/drawing/2014/main" id="{13A22236-2DE6-166B-1A88-DCA9C9FBB867}"/>
              </a:ext>
            </a:extLst>
          </p:cNvPr>
          <p:cNvSpPr>
            <a:spLocks noGrp="1"/>
          </p:cNvSpPr>
          <p:nvPr>
            <p:ph type="body" sz="quarter" idx="10"/>
          </p:nvPr>
        </p:nvSpPr>
        <p:spPr>
          <a:xfrm>
            <a:off x="3908836" y="4008903"/>
            <a:ext cx="7353421" cy="569234"/>
          </a:xfrm>
        </p:spPr>
        <p:txBody>
          <a:bodyPr>
            <a:normAutofit/>
          </a:bodyPr>
          <a:lstStyle>
            <a:lvl1pPr marL="0" indent="0">
              <a:buNone/>
              <a:defRPr sz="1800" b="0">
                <a:latin typeface="Franklin Gothic Medium" panose="020B0603020102020204" pitchFamily="34" charset="0"/>
              </a:defRPr>
            </a:lvl1pPr>
          </a:lstStyle>
          <a:p>
            <a:pPr lvl="0"/>
            <a:r>
              <a:rPr lang="en-US"/>
              <a:t>Click to edit Master text styles</a:t>
            </a:r>
          </a:p>
        </p:txBody>
      </p:sp>
      <p:sp>
        <p:nvSpPr>
          <p:cNvPr id="3" name="Freeform: Shape 2">
            <a:extLst>
              <a:ext uri="{FF2B5EF4-FFF2-40B4-BE49-F238E27FC236}">
                <a16:creationId xmlns:a16="http://schemas.microsoft.com/office/drawing/2014/main" id="{FBA3F645-41C8-E191-4086-6CFB8788BF66}"/>
              </a:ext>
            </a:extLst>
          </p:cNvPr>
          <p:cNvSpPr/>
          <p:nvPr userDrawn="1"/>
        </p:nvSpPr>
        <p:spPr>
          <a:xfrm rot="5400000">
            <a:off x="-3362307" y="3070608"/>
            <a:ext cx="6997478" cy="844735"/>
          </a:xfrm>
          <a:custGeom>
            <a:avLst/>
            <a:gdLst>
              <a:gd name="connsiteX0" fmla="*/ 23 w 6997478"/>
              <a:gd name="connsiteY0" fmla="*/ 10 h 633551"/>
              <a:gd name="connsiteX1" fmla="*/ 111098 w 6997478"/>
              <a:gd name="connsiteY1" fmla="*/ 1 h 633551"/>
              <a:gd name="connsiteX2" fmla="*/ 372610 w 6997478"/>
              <a:gd name="connsiteY2" fmla="*/ 214067 h 633551"/>
              <a:gd name="connsiteX3" fmla="*/ 372321 w 6997478"/>
              <a:gd name="connsiteY3" fmla="*/ 154017 h 633551"/>
              <a:gd name="connsiteX4" fmla="*/ 371895 w 6997478"/>
              <a:gd name="connsiteY4" fmla="*/ 9 h 633551"/>
              <a:gd name="connsiteX5" fmla="*/ 482970 w 6997478"/>
              <a:gd name="connsiteY5" fmla="*/ 0 h 633551"/>
              <a:gd name="connsiteX6" fmla="*/ 744482 w 6997478"/>
              <a:gd name="connsiteY6" fmla="*/ 214066 h 633551"/>
              <a:gd name="connsiteX7" fmla="*/ 744193 w 6997478"/>
              <a:gd name="connsiteY7" fmla="*/ 154018 h 633551"/>
              <a:gd name="connsiteX8" fmla="*/ 743767 w 6997478"/>
              <a:gd name="connsiteY8" fmla="*/ 10 h 633551"/>
              <a:gd name="connsiteX9" fmla="*/ 854842 w 6997478"/>
              <a:gd name="connsiteY9" fmla="*/ 1 h 633551"/>
              <a:gd name="connsiteX10" fmla="*/ 1110355 w 6997478"/>
              <a:gd name="connsiteY10" fmla="*/ 209156 h 633551"/>
              <a:gd name="connsiteX11" fmla="*/ 1110090 w 6997478"/>
              <a:gd name="connsiteY11" fmla="*/ 154017 h 633551"/>
              <a:gd name="connsiteX12" fmla="*/ 1109663 w 6997478"/>
              <a:gd name="connsiteY12" fmla="*/ 9 h 633551"/>
              <a:gd name="connsiteX13" fmla="*/ 1220738 w 6997478"/>
              <a:gd name="connsiteY13" fmla="*/ 0 h 633551"/>
              <a:gd name="connsiteX14" fmla="*/ 1472707 w 6997478"/>
              <a:gd name="connsiteY14" fmla="*/ 206254 h 633551"/>
              <a:gd name="connsiteX15" fmla="*/ 1472456 w 6997478"/>
              <a:gd name="connsiteY15" fmla="*/ 154018 h 633551"/>
              <a:gd name="connsiteX16" fmla="*/ 1472029 w 6997478"/>
              <a:gd name="connsiteY16" fmla="*/ 10 h 633551"/>
              <a:gd name="connsiteX17" fmla="*/ 1583104 w 6997478"/>
              <a:gd name="connsiteY17" fmla="*/ 1 h 633551"/>
              <a:gd name="connsiteX18" fmla="*/ 1838617 w 6997478"/>
              <a:gd name="connsiteY18" fmla="*/ 209156 h 633551"/>
              <a:gd name="connsiteX19" fmla="*/ 1838352 w 6997478"/>
              <a:gd name="connsiteY19" fmla="*/ 154017 h 633551"/>
              <a:gd name="connsiteX20" fmla="*/ 1837925 w 6997478"/>
              <a:gd name="connsiteY20" fmla="*/ 9 h 633551"/>
              <a:gd name="connsiteX21" fmla="*/ 1949000 w 6997478"/>
              <a:gd name="connsiteY21" fmla="*/ 0 h 633551"/>
              <a:gd name="connsiteX22" fmla="*/ 2204513 w 6997478"/>
              <a:gd name="connsiteY22" fmla="*/ 209155 h 633551"/>
              <a:gd name="connsiteX23" fmla="*/ 2204248 w 6997478"/>
              <a:gd name="connsiteY23" fmla="*/ 154018 h 633551"/>
              <a:gd name="connsiteX24" fmla="*/ 2203821 w 6997478"/>
              <a:gd name="connsiteY24" fmla="*/ 10 h 633551"/>
              <a:gd name="connsiteX25" fmla="*/ 2314896 w 6997478"/>
              <a:gd name="connsiteY25" fmla="*/ 1 h 633551"/>
              <a:gd name="connsiteX26" fmla="*/ 2576408 w 6997478"/>
              <a:gd name="connsiteY26" fmla="*/ 214067 h 633551"/>
              <a:gd name="connsiteX27" fmla="*/ 2576119 w 6997478"/>
              <a:gd name="connsiteY27" fmla="*/ 154017 h 633551"/>
              <a:gd name="connsiteX28" fmla="*/ 2575693 w 6997478"/>
              <a:gd name="connsiteY28" fmla="*/ 9 h 633551"/>
              <a:gd name="connsiteX29" fmla="*/ 2686768 w 6997478"/>
              <a:gd name="connsiteY29" fmla="*/ 0 h 633551"/>
              <a:gd name="connsiteX30" fmla="*/ 2939917 w 6997478"/>
              <a:gd name="connsiteY30" fmla="*/ 207220 h 633551"/>
              <a:gd name="connsiteX31" fmla="*/ 2939660 w 6997478"/>
              <a:gd name="connsiteY31" fmla="*/ 154018 h 633551"/>
              <a:gd name="connsiteX32" fmla="*/ 2939233 w 6997478"/>
              <a:gd name="connsiteY32" fmla="*/ 10 h 633551"/>
              <a:gd name="connsiteX33" fmla="*/ 3050309 w 6997478"/>
              <a:gd name="connsiteY33" fmla="*/ 1 h 633551"/>
              <a:gd name="connsiteX34" fmla="*/ 3311821 w 6997478"/>
              <a:gd name="connsiteY34" fmla="*/ 214067 h 633551"/>
              <a:gd name="connsiteX35" fmla="*/ 3311532 w 6997478"/>
              <a:gd name="connsiteY35" fmla="*/ 154017 h 633551"/>
              <a:gd name="connsiteX36" fmla="*/ 3311106 w 6997478"/>
              <a:gd name="connsiteY36" fmla="*/ 9 h 633551"/>
              <a:gd name="connsiteX37" fmla="*/ 3422181 w 6997478"/>
              <a:gd name="connsiteY37" fmla="*/ 0 h 633551"/>
              <a:gd name="connsiteX38" fmla="*/ 3683693 w 6997478"/>
              <a:gd name="connsiteY38" fmla="*/ 214066 h 633551"/>
              <a:gd name="connsiteX39" fmla="*/ 3683404 w 6997478"/>
              <a:gd name="connsiteY39" fmla="*/ 154018 h 633551"/>
              <a:gd name="connsiteX40" fmla="*/ 3682977 w 6997478"/>
              <a:gd name="connsiteY40" fmla="*/ 10 h 633551"/>
              <a:gd name="connsiteX41" fmla="*/ 3794053 w 6997478"/>
              <a:gd name="connsiteY41" fmla="*/ 1 h 633551"/>
              <a:gd name="connsiteX42" fmla="*/ 4049565 w 6997478"/>
              <a:gd name="connsiteY42" fmla="*/ 209156 h 633551"/>
              <a:gd name="connsiteX43" fmla="*/ 4049300 w 6997478"/>
              <a:gd name="connsiteY43" fmla="*/ 154017 h 633551"/>
              <a:gd name="connsiteX44" fmla="*/ 4048873 w 6997478"/>
              <a:gd name="connsiteY44" fmla="*/ 9 h 633551"/>
              <a:gd name="connsiteX45" fmla="*/ 4159949 w 6997478"/>
              <a:gd name="connsiteY45" fmla="*/ 0 h 633551"/>
              <a:gd name="connsiteX46" fmla="*/ 4417917 w 6997478"/>
              <a:gd name="connsiteY46" fmla="*/ 211165 h 633551"/>
              <a:gd name="connsiteX47" fmla="*/ 4417642 w 6997478"/>
              <a:gd name="connsiteY47" fmla="*/ 154018 h 633551"/>
              <a:gd name="connsiteX48" fmla="*/ 4417215 w 6997478"/>
              <a:gd name="connsiteY48" fmla="*/ 10 h 633551"/>
              <a:gd name="connsiteX49" fmla="*/ 4528290 w 6997478"/>
              <a:gd name="connsiteY49" fmla="*/ 1 h 633551"/>
              <a:gd name="connsiteX50" fmla="*/ 4789803 w 6997478"/>
              <a:gd name="connsiteY50" fmla="*/ 214067 h 633551"/>
              <a:gd name="connsiteX51" fmla="*/ 4789514 w 6997478"/>
              <a:gd name="connsiteY51" fmla="*/ 154017 h 633551"/>
              <a:gd name="connsiteX52" fmla="*/ 4789087 w 6997478"/>
              <a:gd name="connsiteY52" fmla="*/ 9 h 633551"/>
              <a:gd name="connsiteX53" fmla="*/ 4900162 w 6997478"/>
              <a:gd name="connsiteY53" fmla="*/ 0 h 633551"/>
              <a:gd name="connsiteX54" fmla="*/ 5155675 w 6997478"/>
              <a:gd name="connsiteY54" fmla="*/ 209155 h 633551"/>
              <a:gd name="connsiteX55" fmla="*/ 5155410 w 6997478"/>
              <a:gd name="connsiteY55" fmla="*/ 154018 h 633551"/>
              <a:gd name="connsiteX56" fmla="*/ 5154983 w 6997478"/>
              <a:gd name="connsiteY56" fmla="*/ 10 h 633551"/>
              <a:gd name="connsiteX57" fmla="*/ 5266058 w 6997478"/>
              <a:gd name="connsiteY57" fmla="*/ 1 h 633551"/>
              <a:gd name="connsiteX58" fmla="*/ 5521571 w 6997478"/>
              <a:gd name="connsiteY58" fmla="*/ 209156 h 633551"/>
              <a:gd name="connsiteX59" fmla="*/ 5521306 w 6997478"/>
              <a:gd name="connsiteY59" fmla="*/ 154017 h 633551"/>
              <a:gd name="connsiteX60" fmla="*/ 5520879 w 6997478"/>
              <a:gd name="connsiteY60" fmla="*/ 9 h 633551"/>
              <a:gd name="connsiteX61" fmla="*/ 5631954 w 6997478"/>
              <a:gd name="connsiteY61" fmla="*/ 0 h 633551"/>
              <a:gd name="connsiteX62" fmla="*/ 5891012 w 6997478"/>
              <a:gd name="connsiteY62" fmla="*/ 212057 h 633551"/>
              <a:gd name="connsiteX63" fmla="*/ 5890733 w 6997478"/>
              <a:gd name="connsiteY63" fmla="*/ 154018 h 633551"/>
              <a:gd name="connsiteX64" fmla="*/ 5890306 w 6997478"/>
              <a:gd name="connsiteY64" fmla="*/ 10 h 633551"/>
              <a:gd name="connsiteX65" fmla="*/ 6001381 w 6997478"/>
              <a:gd name="connsiteY65" fmla="*/ 1 h 633551"/>
              <a:gd name="connsiteX66" fmla="*/ 6256894 w 6997478"/>
              <a:gd name="connsiteY66" fmla="*/ 209156 h 633551"/>
              <a:gd name="connsiteX67" fmla="*/ 6256629 w 6997478"/>
              <a:gd name="connsiteY67" fmla="*/ 154017 h 633551"/>
              <a:gd name="connsiteX68" fmla="*/ 6256202 w 6997478"/>
              <a:gd name="connsiteY68" fmla="*/ 9 h 633551"/>
              <a:gd name="connsiteX69" fmla="*/ 6367277 w 6997478"/>
              <a:gd name="connsiteY69" fmla="*/ 0 h 633551"/>
              <a:gd name="connsiteX70" fmla="*/ 6622791 w 6997478"/>
              <a:gd name="connsiteY70" fmla="*/ 209155 h 633551"/>
              <a:gd name="connsiteX71" fmla="*/ 6622525 w 6997478"/>
              <a:gd name="connsiteY71" fmla="*/ 154018 h 633551"/>
              <a:gd name="connsiteX72" fmla="*/ 6622099 w 6997478"/>
              <a:gd name="connsiteY72" fmla="*/ 10 h 633551"/>
              <a:gd name="connsiteX73" fmla="*/ 6733174 w 6997478"/>
              <a:gd name="connsiteY73" fmla="*/ 1 h 633551"/>
              <a:gd name="connsiteX74" fmla="*/ 6997478 w 6997478"/>
              <a:gd name="connsiteY74" fmla="*/ 216352 h 633551"/>
              <a:gd name="connsiteX75" fmla="*/ 6997477 w 6997478"/>
              <a:gd name="connsiteY75" fmla="*/ 633551 h 633551"/>
              <a:gd name="connsiteX76" fmla="*/ 6867401 w 6997478"/>
              <a:gd name="connsiteY76" fmla="*/ 628723 h 633551"/>
              <a:gd name="connsiteX77" fmla="*/ 6631581 w 6997478"/>
              <a:gd name="connsiteY77" fmla="*/ 447091 h 633551"/>
              <a:gd name="connsiteX78" fmla="*/ 6631581 w 6997478"/>
              <a:gd name="connsiteY78" fmla="*/ 493180 h 633551"/>
              <a:gd name="connsiteX79" fmla="*/ 6631581 w 6997478"/>
              <a:gd name="connsiteY79" fmla="*/ 633550 h 633551"/>
              <a:gd name="connsiteX80" fmla="*/ 6501504 w 6997478"/>
              <a:gd name="connsiteY80" fmla="*/ 628722 h 633551"/>
              <a:gd name="connsiteX81" fmla="*/ 6265685 w 6997478"/>
              <a:gd name="connsiteY81" fmla="*/ 447090 h 633551"/>
              <a:gd name="connsiteX82" fmla="*/ 6265685 w 6997478"/>
              <a:gd name="connsiteY82" fmla="*/ 493181 h 633551"/>
              <a:gd name="connsiteX83" fmla="*/ 6265684 w 6997478"/>
              <a:gd name="connsiteY83" fmla="*/ 633551 h 633551"/>
              <a:gd name="connsiteX84" fmla="*/ 6135608 w 6997478"/>
              <a:gd name="connsiteY84" fmla="*/ 628723 h 633551"/>
              <a:gd name="connsiteX85" fmla="*/ 5896258 w 6997478"/>
              <a:gd name="connsiteY85" fmla="*/ 444371 h 633551"/>
              <a:gd name="connsiteX86" fmla="*/ 5896258 w 6997478"/>
              <a:gd name="connsiteY86" fmla="*/ 493180 h 633551"/>
              <a:gd name="connsiteX87" fmla="*/ 5896257 w 6997478"/>
              <a:gd name="connsiteY87" fmla="*/ 633550 h 633551"/>
              <a:gd name="connsiteX88" fmla="*/ 5766181 w 6997478"/>
              <a:gd name="connsiteY88" fmla="*/ 628722 h 633551"/>
              <a:gd name="connsiteX89" fmla="*/ 5530362 w 6997478"/>
              <a:gd name="connsiteY89" fmla="*/ 447090 h 633551"/>
              <a:gd name="connsiteX90" fmla="*/ 5530362 w 6997478"/>
              <a:gd name="connsiteY90" fmla="*/ 493181 h 633551"/>
              <a:gd name="connsiteX91" fmla="*/ 5530361 w 6997478"/>
              <a:gd name="connsiteY91" fmla="*/ 633551 h 633551"/>
              <a:gd name="connsiteX92" fmla="*/ 5400285 w 6997478"/>
              <a:gd name="connsiteY92" fmla="*/ 628723 h 633551"/>
              <a:gd name="connsiteX93" fmla="*/ 5164466 w 6997478"/>
              <a:gd name="connsiteY93" fmla="*/ 447091 h 633551"/>
              <a:gd name="connsiteX94" fmla="*/ 5164466 w 6997478"/>
              <a:gd name="connsiteY94" fmla="*/ 493180 h 633551"/>
              <a:gd name="connsiteX95" fmla="*/ 5164465 w 6997478"/>
              <a:gd name="connsiteY95" fmla="*/ 633550 h 633551"/>
              <a:gd name="connsiteX96" fmla="*/ 5034389 w 6997478"/>
              <a:gd name="connsiteY96" fmla="*/ 628722 h 633551"/>
              <a:gd name="connsiteX97" fmla="*/ 4792594 w 6997478"/>
              <a:gd name="connsiteY97" fmla="*/ 442487 h 633551"/>
              <a:gd name="connsiteX98" fmla="*/ 4792594 w 6997478"/>
              <a:gd name="connsiteY98" fmla="*/ 493181 h 633551"/>
              <a:gd name="connsiteX99" fmla="*/ 4792593 w 6997478"/>
              <a:gd name="connsiteY99" fmla="*/ 633551 h 633551"/>
              <a:gd name="connsiteX100" fmla="*/ 4662517 w 6997478"/>
              <a:gd name="connsiteY100" fmla="*/ 628723 h 633551"/>
              <a:gd name="connsiteX101" fmla="*/ 4424252 w 6997478"/>
              <a:gd name="connsiteY101" fmla="*/ 445207 h 633551"/>
              <a:gd name="connsiteX102" fmla="*/ 4424252 w 6997478"/>
              <a:gd name="connsiteY102" fmla="*/ 493180 h 633551"/>
              <a:gd name="connsiteX103" fmla="*/ 4424251 w 6997478"/>
              <a:gd name="connsiteY103" fmla="*/ 633550 h 633551"/>
              <a:gd name="connsiteX104" fmla="*/ 4294175 w 6997478"/>
              <a:gd name="connsiteY104" fmla="*/ 628722 h 633551"/>
              <a:gd name="connsiteX105" fmla="*/ 4058356 w 6997478"/>
              <a:gd name="connsiteY105" fmla="*/ 447090 h 633551"/>
              <a:gd name="connsiteX106" fmla="*/ 4058356 w 6997478"/>
              <a:gd name="connsiteY106" fmla="*/ 493181 h 633551"/>
              <a:gd name="connsiteX107" fmla="*/ 4058356 w 6997478"/>
              <a:gd name="connsiteY107" fmla="*/ 633551 h 633551"/>
              <a:gd name="connsiteX108" fmla="*/ 3928280 w 6997478"/>
              <a:gd name="connsiteY108" fmla="*/ 628723 h 633551"/>
              <a:gd name="connsiteX109" fmla="*/ 3686484 w 6997478"/>
              <a:gd name="connsiteY109" fmla="*/ 442488 h 633551"/>
              <a:gd name="connsiteX110" fmla="*/ 3686484 w 6997478"/>
              <a:gd name="connsiteY110" fmla="*/ 493180 h 633551"/>
              <a:gd name="connsiteX111" fmla="*/ 3686484 w 6997478"/>
              <a:gd name="connsiteY111" fmla="*/ 633550 h 633551"/>
              <a:gd name="connsiteX112" fmla="*/ 3556408 w 6997478"/>
              <a:gd name="connsiteY112" fmla="*/ 628722 h 633551"/>
              <a:gd name="connsiteX113" fmla="*/ 3314612 w 6997478"/>
              <a:gd name="connsiteY113" fmla="*/ 442487 h 633551"/>
              <a:gd name="connsiteX114" fmla="*/ 3314612 w 6997478"/>
              <a:gd name="connsiteY114" fmla="*/ 493181 h 633551"/>
              <a:gd name="connsiteX115" fmla="*/ 3314612 w 6997478"/>
              <a:gd name="connsiteY115" fmla="*/ 633551 h 633551"/>
              <a:gd name="connsiteX116" fmla="*/ 3184536 w 6997478"/>
              <a:gd name="connsiteY116" fmla="*/ 628723 h 633551"/>
              <a:gd name="connsiteX117" fmla="*/ 2951071 w 6997478"/>
              <a:gd name="connsiteY117" fmla="*/ 448905 h 633551"/>
              <a:gd name="connsiteX118" fmla="*/ 2951071 w 6997478"/>
              <a:gd name="connsiteY118" fmla="*/ 493180 h 633551"/>
              <a:gd name="connsiteX119" fmla="*/ 2951071 w 6997478"/>
              <a:gd name="connsiteY119" fmla="*/ 633550 h 633551"/>
              <a:gd name="connsiteX120" fmla="*/ 2820995 w 6997478"/>
              <a:gd name="connsiteY120" fmla="*/ 628722 h 633551"/>
              <a:gd name="connsiteX121" fmla="*/ 2579199 w 6997478"/>
              <a:gd name="connsiteY121" fmla="*/ 442487 h 633551"/>
              <a:gd name="connsiteX122" fmla="*/ 2579199 w 6997478"/>
              <a:gd name="connsiteY122" fmla="*/ 493181 h 633551"/>
              <a:gd name="connsiteX123" fmla="*/ 2579199 w 6997478"/>
              <a:gd name="connsiteY123" fmla="*/ 633551 h 633551"/>
              <a:gd name="connsiteX124" fmla="*/ 2449123 w 6997478"/>
              <a:gd name="connsiteY124" fmla="*/ 628723 h 633551"/>
              <a:gd name="connsiteX125" fmla="*/ 2213303 w 6997478"/>
              <a:gd name="connsiteY125" fmla="*/ 447091 h 633551"/>
              <a:gd name="connsiteX126" fmla="*/ 2213303 w 6997478"/>
              <a:gd name="connsiteY126" fmla="*/ 493180 h 633551"/>
              <a:gd name="connsiteX127" fmla="*/ 2213303 w 6997478"/>
              <a:gd name="connsiteY127" fmla="*/ 633550 h 633551"/>
              <a:gd name="connsiteX128" fmla="*/ 2083227 w 6997478"/>
              <a:gd name="connsiteY128" fmla="*/ 628722 h 633551"/>
              <a:gd name="connsiteX129" fmla="*/ 1847408 w 6997478"/>
              <a:gd name="connsiteY129" fmla="*/ 447090 h 633551"/>
              <a:gd name="connsiteX130" fmla="*/ 1847408 w 6997478"/>
              <a:gd name="connsiteY130" fmla="*/ 493181 h 633551"/>
              <a:gd name="connsiteX131" fmla="*/ 1847407 w 6997478"/>
              <a:gd name="connsiteY131" fmla="*/ 633551 h 633551"/>
              <a:gd name="connsiteX132" fmla="*/ 1717331 w 6997478"/>
              <a:gd name="connsiteY132" fmla="*/ 628723 h 633551"/>
              <a:gd name="connsiteX133" fmla="*/ 1485042 w 6997478"/>
              <a:gd name="connsiteY133" fmla="*/ 449810 h 633551"/>
              <a:gd name="connsiteX134" fmla="*/ 1485042 w 6997478"/>
              <a:gd name="connsiteY134" fmla="*/ 493180 h 633551"/>
              <a:gd name="connsiteX135" fmla="*/ 1485041 w 6997478"/>
              <a:gd name="connsiteY135" fmla="*/ 633550 h 633551"/>
              <a:gd name="connsiteX136" fmla="*/ 1354965 w 6997478"/>
              <a:gd name="connsiteY136" fmla="*/ 628722 h 633551"/>
              <a:gd name="connsiteX137" fmla="*/ 1119146 w 6997478"/>
              <a:gd name="connsiteY137" fmla="*/ 447090 h 633551"/>
              <a:gd name="connsiteX138" fmla="*/ 1119145 w 6997478"/>
              <a:gd name="connsiteY138" fmla="*/ 493181 h 633551"/>
              <a:gd name="connsiteX139" fmla="*/ 1119145 w 6997478"/>
              <a:gd name="connsiteY139" fmla="*/ 633551 h 633551"/>
              <a:gd name="connsiteX140" fmla="*/ 989069 w 6997478"/>
              <a:gd name="connsiteY140" fmla="*/ 628723 h 633551"/>
              <a:gd name="connsiteX141" fmla="*/ 747273 w 6997478"/>
              <a:gd name="connsiteY141" fmla="*/ 442488 h 633551"/>
              <a:gd name="connsiteX142" fmla="*/ 747273 w 6997478"/>
              <a:gd name="connsiteY142" fmla="*/ 493180 h 633551"/>
              <a:gd name="connsiteX143" fmla="*/ 747273 w 6997478"/>
              <a:gd name="connsiteY143" fmla="*/ 633550 h 633551"/>
              <a:gd name="connsiteX144" fmla="*/ 617197 w 6997478"/>
              <a:gd name="connsiteY144" fmla="*/ 628722 h 633551"/>
              <a:gd name="connsiteX145" fmla="*/ 375401 w 6997478"/>
              <a:gd name="connsiteY145" fmla="*/ 442487 h 633551"/>
              <a:gd name="connsiteX146" fmla="*/ 375401 w 6997478"/>
              <a:gd name="connsiteY146" fmla="*/ 493181 h 633551"/>
              <a:gd name="connsiteX147" fmla="*/ 375401 w 6997478"/>
              <a:gd name="connsiteY147" fmla="*/ 633551 h 633551"/>
              <a:gd name="connsiteX148" fmla="*/ 245325 w 6997478"/>
              <a:gd name="connsiteY148" fmla="*/ 628723 h 633551"/>
              <a:gd name="connsiteX149" fmla="*/ 1515 w 6997478"/>
              <a:gd name="connsiteY149" fmla="*/ 440937 h 633551"/>
              <a:gd name="connsiteX150" fmla="*/ 23 w 6997478"/>
              <a:gd name="connsiteY150" fmla="*/ 10 h 63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997478" h="633551">
                <a:moveTo>
                  <a:pt x="23" y="10"/>
                </a:moveTo>
                <a:lnTo>
                  <a:pt x="111098" y="1"/>
                </a:lnTo>
                <a:lnTo>
                  <a:pt x="372610" y="214067"/>
                </a:lnTo>
                <a:lnTo>
                  <a:pt x="372321" y="154017"/>
                </a:lnTo>
                <a:cubicBezTo>
                  <a:pt x="372020" y="89074"/>
                  <a:pt x="371797" y="30935"/>
                  <a:pt x="371895" y="9"/>
                </a:cubicBezTo>
                <a:lnTo>
                  <a:pt x="482970" y="0"/>
                </a:lnTo>
                <a:lnTo>
                  <a:pt x="744482" y="214066"/>
                </a:lnTo>
                <a:lnTo>
                  <a:pt x="744193" y="154018"/>
                </a:lnTo>
                <a:cubicBezTo>
                  <a:pt x="743892" y="89075"/>
                  <a:pt x="743669" y="30936"/>
                  <a:pt x="743767" y="10"/>
                </a:cubicBezTo>
                <a:lnTo>
                  <a:pt x="854842" y="1"/>
                </a:lnTo>
                <a:lnTo>
                  <a:pt x="1110355" y="209156"/>
                </a:lnTo>
                <a:lnTo>
                  <a:pt x="1110090" y="154017"/>
                </a:lnTo>
                <a:cubicBezTo>
                  <a:pt x="1109788" y="89074"/>
                  <a:pt x="1109565" y="30935"/>
                  <a:pt x="1109663" y="9"/>
                </a:cubicBezTo>
                <a:lnTo>
                  <a:pt x="1220738" y="0"/>
                </a:lnTo>
                <a:lnTo>
                  <a:pt x="1472707" y="206254"/>
                </a:lnTo>
                <a:lnTo>
                  <a:pt x="1472456" y="154018"/>
                </a:lnTo>
                <a:cubicBezTo>
                  <a:pt x="1472154" y="89075"/>
                  <a:pt x="1471932" y="30936"/>
                  <a:pt x="1472029" y="10"/>
                </a:cubicBezTo>
                <a:lnTo>
                  <a:pt x="1583104" y="1"/>
                </a:lnTo>
                <a:lnTo>
                  <a:pt x="1838617" y="209156"/>
                </a:lnTo>
                <a:lnTo>
                  <a:pt x="1838352" y="154017"/>
                </a:lnTo>
                <a:cubicBezTo>
                  <a:pt x="1838050" y="89074"/>
                  <a:pt x="1837828" y="30935"/>
                  <a:pt x="1837925" y="9"/>
                </a:cubicBezTo>
                <a:lnTo>
                  <a:pt x="1949000" y="0"/>
                </a:lnTo>
                <a:lnTo>
                  <a:pt x="2204513" y="209155"/>
                </a:lnTo>
                <a:lnTo>
                  <a:pt x="2204248" y="154018"/>
                </a:lnTo>
                <a:cubicBezTo>
                  <a:pt x="2203946" y="89075"/>
                  <a:pt x="2203724" y="30936"/>
                  <a:pt x="2203821" y="10"/>
                </a:cubicBezTo>
                <a:lnTo>
                  <a:pt x="2314896" y="1"/>
                </a:lnTo>
                <a:lnTo>
                  <a:pt x="2576408" y="214067"/>
                </a:lnTo>
                <a:lnTo>
                  <a:pt x="2576119" y="154017"/>
                </a:lnTo>
                <a:cubicBezTo>
                  <a:pt x="2575817" y="89074"/>
                  <a:pt x="2575596" y="30935"/>
                  <a:pt x="2575693" y="9"/>
                </a:cubicBezTo>
                <a:lnTo>
                  <a:pt x="2686768" y="0"/>
                </a:lnTo>
                <a:lnTo>
                  <a:pt x="2939917" y="207220"/>
                </a:lnTo>
                <a:lnTo>
                  <a:pt x="2939660" y="154018"/>
                </a:lnTo>
                <a:cubicBezTo>
                  <a:pt x="2939358" y="89075"/>
                  <a:pt x="2939136" y="30936"/>
                  <a:pt x="2939233" y="10"/>
                </a:cubicBezTo>
                <a:lnTo>
                  <a:pt x="3050309" y="1"/>
                </a:lnTo>
                <a:lnTo>
                  <a:pt x="3311821" y="214067"/>
                </a:lnTo>
                <a:lnTo>
                  <a:pt x="3311532" y="154017"/>
                </a:lnTo>
                <a:cubicBezTo>
                  <a:pt x="3311231" y="89074"/>
                  <a:pt x="3311008" y="30935"/>
                  <a:pt x="3311106" y="9"/>
                </a:cubicBezTo>
                <a:lnTo>
                  <a:pt x="3422181" y="0"/>
                </a:lnTo>
                <a:lnTo>
                  <a:pt x="3683693" y="214066"/>
                </a:lnTo>
                <a:lnTo>
                  <a:pt x="3683404" y="154018"/>
                </a:lnTo>
                <a:cubicBezTo>
                  <a:pt x="3683102" y="89075"/>
                  <a:pt x="3682880" y="30936"/>
                  <a:pt x="3682977" y="10"/>
                </a:cubicBezTo>
                <a:lnTo>
                  <a:pt x="3794053" y="1"/>
                </a:lnTo>
                <a:lnTo>
                  <a:pt x="4049565" y="209156"/>
                </a:lnTo>
                <a:lnTo>
                  <a:pt x="4049300" y="154017"/>
                </a:lnTo>
                <a:cubicBezTo>
                  <a:pt x="4048998" y="89074"/>
                  <a:pt x="4048776" y="30935"/>
                  <a:pt x="4048873" y="9"/>
                </a:cubicBezTo>
                <a:lnTo>
                  <a:pt x="4159949" y="0"/>
                </a:lnTo>
                <a:lnTo>
                  <a:pt x="4417917" y="211165"/>
                </a:lnTo>
                <a:lnTo>
                  <a:pt x="4417642" y="154018"/>
                </a:lnTo>
                <a:cubicBezTo>
                  <a:pt x="4417340" y="89075"/>
                  <a:pt x="4417118" y="30936"/>
                  <a:pt x="4417215" y="10"/>
                </a:cubicBezTo>
                <a:lnTo>
                  <a:pt x="4528290" y="1"/>
                </a:lnTo>
                <a:lnTo>
                  <a:pt x="4789803" y="214067"/>
                </a:lnTo>
                <a:lnTo>
                  <a:pt x="4789514" y="154017"/>
                </a:lnTo>
                <a:cubicBezTo>
                  <a:pt x="4789212" y="89074"/>
                  <a:pt x="4788990" y="30935"/>
                  <a:pt x="4789087" y="9"/>
                </a:cubicBezTo>
                <a:lnTo>
                  <a:pt x="4900162" y="0"/>
                </a:lnTo>
                <a:lnTo>
                  <a:pt x="5155675" y="209155"/>
                </a:lnTo>
                <a:lnTo>
                  <a:pt x="5155410" y="154018"/>
                </a:lnTo>
                <a:cubicBezTo>
                  <a:pt x="5155108" y="89075"/>
                  <a:pt x="5154886" y="30936"/>
                  <a:pt x="5154983" y="10"/>
                </a:cubicBezTo>
                <a:lnTo>
                  <a:pt x="5266058" y="1"/>
                </a:lnTo>
                <a:lnTo>
                  <a:pt x="5521571" y="209156"/>
                </a:lnTo>
                <a:lnTo>
                  <a:pt x="5521306" y="154017"/>
                </a:lnTo>
                <a:cubicBezTo>
                  <a:pt x="5521004" y="89074"/>
                  <a:pt x="5520782" y="30935"/>
                  <a:pt x="5520879" y="9"/>
                </a:cubicBezTo>
                <a:lnTo>
                  <a:pt x="5631954" y="0"/>
                </a:lnTo>
                <a:lnTo>
                  <a:pt x="5891012" y="212057"/>
                </a:lnTo>
                <a:lnTo>
                  <a:pt x="5890733" y="154018"/>
                </a:lnTo>
                <a:cubicBezTo>
                  <a:pt x="5890431" y="89075"/>
                  <a:pt x="5890209" y="30936"/>
                  <a:pt x="5890306" y="10"/>
                </a:cubicBezTo>
                <a:lnTo>
                  <a:pt x="6001381" y="1"/>
                </a:lnTo>
                <a:lnTo>
                  <a:pt x="6256894" y="209156"/>
                </a:lnTo>
                <a:lnTo>
                  <a:pt x="6256629" y="154017"/>
                </a:lnTo>
                <a:cubicBezTo>
                  <a:pt x="6256327" y="89074"/>
                  <a:pt x="6256105" y="30935"/>
                  <a:pt x="6256202" y="9"/>
                </a:cubicBezTo>
                <a:lnTo>
                  <a:pt x="6367277" y="0"/>
                </a:lnTo>
                <a:lnTo>
                  <a:pt x="6622791" y="209155"/>
                </a:lnTo>
                <a:lnTo>
                  <a:pt x="6622525" y="154018"/>
                </a:lnTo>
                <a:cubicBezTo>
                  <a:pt x="6622224" y="89075"/>
                  <a:pt x="6622001" y="30936"/>
                  <a:pt x="6622099" y="10"/>
                </a:cubicBezTo>
                <a:lnTo>
                  <a:pt x="6733174" y="1"/>
                </a:lnTo>
                <a:lnTo>
                  <a:pt x="6997478" y="216352"/>
                </a:lnTo>
                <a:cubicBezTo>
                  <a:pt x="6997478" y="263941"/>
                  <a:pt x="6997477" y="585962"/>
                  <a:pt x="6997477" y="633551"/>
                </a:cubicBezTo>
                <a:lnTo>
                  <a:pt x="6867401" y="628723"/>
                </a:lnTo>
                <a:lnTo>
                  <a:pt x="6631581" y="447091"/>
                </a:lnTo>
                <a:lnTo>
                  <a:pt x="6631581" y="493180"/>
                </a:lnTo>
                <a:cubicBezTo>
                  <a:pt x="6631581" y="559266"/>
                  <a:pt x="6631581" y="615704"/>
                  <a:pt x="6631581" y="633550"/>
                </a:cubicBezTo>
                <a:lnTo>
                  <a:pt x="6501504" y="628722"/>
                </a:lnTo>
                <a:lnTo>
                  <a:pt x="6265685" y="447090"/>
                </a:lnTo>
                <a:lnTo>
                  <a:pt x="6265685" y="493181"/>
                </a:lnTo>
                <a:cubicBezTo>
                  <a:pt x="6265685" y="559267"/>
                  <a:pt x="6265684" y="615705"/>
                  <a:pt x="6265684" y="633551"/>
                </a:cubicBezTo>
                <a:lnTo>
                  <a:pt x="6135608" y="628723"/>
                </a:lnTo>
                <a:lnTo>
                  <a:pt x="5896258" y="444371"/>
                </a:lnTo>
                <a:lnTo>
                  <a:pt x="5896258" y="493180"/>
                </a:lnTo>
                <a:cubicBezTo>
                  <a:pt x="5896258" y="559266"/>
                  <a:pt x="5896257" y="615704"/>
                  <a:pt x="5896257" y="633550"/>
                </a:cubicBezTo>
                <a:lnTo>
                  <a:pt x="5766181" y="628722"/>
                </a:lnTo>
                <a:lnTo>
                  <a:pt x="5530362" y="447090"/>
                </a:lnTo>
                <a:lnTo>
                  <a:pt x="5530362" y="493181"/>
                </a:lnTo>
                <a:cubicBezTo>
                  <a:pt x="5530362" y="559267"/>
                  <a:pt x="5530361" y="615705"/>
                  <a:pt x="5530361" y="633551"/>
                </a:cubicBezTo>
                <a:lnTo>
                  <a:pt x="5400285" y="628723"/>
                </a:lnTo>
                <a:lnTo>
                  <a:pt x="5164466" y="447091"/>
                </a:lnTo>
                <a:lnTo>
                  <a:pt x="5164466" y="493180"/>
                </a:lnTo>
                <a:cubicBezTo>
                  <a:pt x="5164466" y="559266"/>
                  <a:pt x="5164465" y="615704"/>
                  <a:pt x="5164465" y="633550"/>
                </a:cubicBezTo>
                <a:lnTo>
                  <a:pt x="5034389" y="628722"/>
                </a:lnTo>
                <a:lnTo>
                  <a:pt x="4792594" y="442487"/>
                </a:lnTo>
                <a:lnTo>
                  <a:pt x="4792594" y="493181"/>
                </a:lnTo>
                <a:cubicBezTo>
                  <a:pt x="4792594" y="559267"/>
                  <a:pt x="4792593" y="615705"/>
                  <a:pt x="4792593" y="633551"/>
                </a:cubicBezTo>
                <a:lnTo>
                  <a:pt x="4662517" y="628723"/>
                </a:lnTo>
                <a:lnTo>
                  <a:pt x="4424252" y="445207"/>
                </a:lnTo>
                <a:lnTo>
                  <a:pt x="4424252" y="493180"/>
                </a:lnTo>
                <a:cubicBezTo>
                  <a:pt x="4424252" y="559266"/>
                  <a:pt x="4424251" y="615704"/>
                  <a:pt x="4424251" y="633550"/>
                </a:cubicBezTo>
                <a:lnTo>
                  <a:pt x="4294175" y="628722"/>
                </a:lnTo>
                <a:lnTo>
                  <a:pt x="4058356" y="447090"/>
                </a:lnTo>
                <a:lnTo>
                  <a:pt x="4058356" y="493181"/>
                </a:lnTo>
                <a:cubicBezTo>
                  <a:pt x="4058356" y="559267"/>
                  <a:pt x="4058356" y="615705"/>
                  <a:pt x="4058356" y="633551"/>
                </a:cubicBezTo>
                <a:lnTo>
                  <a:pt x="3928280" y="628723"/>
                </a:lnTo>
                <a:lnTo>
                  <a:pt x="3686484" y="442488"/>
                </a:lnTo>
                <a:lnTo>
                  <a:pt x="3686484" y="493180"/>
                </a:lnTo>
                <a:cubicBezTo>
                  <a:pt x="3686484" y="559266"/>
                  <a:pt x="3686484" y="615704"/>
                  <a:pt x="3686484" y="633550"/>
                </a:cubicBezTo>
                <a:lnTo>
                  <a:pt x="3556408" y="628722"/>
                </a:lnTo>
                <a:lnTo>
                  <a:pt x="3314612" y="442487"/>
                </a:lnTo>
                <a:lnTo>
                  <a:pt x="3314612" y="493181"/>
                </a:lnTo>
                <a:cubicBezTo>
                  <a:pt x="3314612" y="559267"/>
                  <a:pt x="3314612" y="615705"/>
                  <a:pt x="3314612" y="633551"/>
                </a:cubicBezTo>
                <a:lnTo>
                  <a:pt x="3184536" y="628723"/>
                </a:lnTo>
                <a:lnTo>
                  <a:pt x="2951071" y="448905"/>
                </a:lnTo>
                <a:lnTo>
                  <a:pt x="2951071" y="493180"/>
                </a:lnTo>
                <a:cubicBezTo>
                  <a:pt x="2951071" y="559266"/>
                  <a:pt x="2951071" y="615704"/>
                  <a:pt x="2951071" y="633550"/>
                </a:cubicBezTo>
                <a:lnTo>
                  <a:pt x="2820995" y="628722"/>
                </a:lnTo>
                <a:lnTo>
                  <a:pt x="2579199" y="442487"/>
                </a:lnTo>
                <a:lnTo>
                  <a:pt x="2579199" y="493181"/>
                </a:lnTo>
                <a:cubicBezTo>
                  <a:pt x="2579199" y="559267"/>
                  <a:pt x="2579199" y="615705"/>
                  <a:pt x="2579199" y="633551"/>
                </a:cubicBezTo>
                <a:lnTo>
                  <a:pt x="2449123" y="628723"/>
                </a:lnTo>
                <a:lnTo>
                  <a:pt x="2213303" y="447091"/>
                </a:lnTo>
                <a:lnTo>
                  <a:pt x="2213303" y="493180"/>
                </a:lnTo>
                <a:cubicBezTo>
                  <a:pt x="2213303" y="559266"/>
                  <a:pt x="2213303" y="615704"/>
                  <a:pt x="2213303" y="633550"/>
                </a:cubicBezTo>
                <a:lnTo>
                  <a:pt x="2083227" y="628722"/>
                </a:lnTo>
                <a:lnTo>
                  <a:pt x="1847408" y="447090"/>
                </a:lnTo>
                <a:lnTo>
                  <a:pt x="1847408" y="493181"/>
                </a:lnTo>
                <a:cubicBezTo>
                  <a:pt x="1847408" y="559267"/>
                  <a:pt x="1847407" y="615705"/>
                  <a:pt x="1847407" y="633551"/>
                </a:cubicBezTo>
                <a:lnTo>
                  <a:pt x="1717331" y="628723"/>
                </a:lnTo>
                <a:lnTo>
                  <a:pt x="1485042" y="449810"/>
                </a:lnTo>
                <a:lnTo>
                  <a:pt x="1485042" y="493180"/>
                </a:lnTo>
                <a:cubicBezTo>
                  <a:pt x="1485041" y="559266"/>
                  <a:pt x="1485041" y="615704"/>
                  <a:pt x="1485041" y="633550"/>
                </a:cubicBezTo>
                <a:lnTo>
                  <a:pt x="1354965" y="628722"/>
                </a:lnTo>
                <a:lnTo>
                  <a:pt x="1119146" y="447090"/>
                </a:lnTo>
                <a:lnTo>
                  <a:pt x="1119145" y="493181"/>
                </a:lnTo>
                <a:cubicBezTo>
                  <a:pt x="1119145" y="559267"/>
                  <a:pt x="1119145" y="615705"/>
                  <a:pt x="1119145" y="633551"/>
                </a:cubicBezTo>
                <a:lnTo>
                  <a:pt x="989069" y="628723"/>
                </a:lnTo>
                <a:lnTo>
                  <a:pt x="747273" y="442488"/>
                </a:lnTo>
                <a:lnTo>
                  <a:pt x="747273" y="493180"/>
                </a:lnTo>
                <a:cubicBezTo>
                  <a:pt x="747273" y="559266"/>
                  <a:pt x="747273" y="615704"/>
                  <a:pt x="747273" y="633550"/>
                </a:cubicBezTo>
                <a:lnTo>
                  <a:pt x="617197" y="628722"/>
                </a:lnTo>
                <a:lnTo>
                  <a:pt x="375401" y="442487"/>
                </a:lnTo>
                <a:lnTo>
                  <a:pt x="375401" y="493181"/>
                </a:lnTo>
                <a:cubicBezTo>
                  <a:pt x="375401" y="559267"/>
                  <a:pt x="375401" y="615705"/>
                  <a:pt x="375401" y="633551"/>
                </a:cubicBezTo>
                <a:lnTo>
                  <a:pt x="245325" y="628723"/>
                </a:lnTo>
                <a:lnTo>
                  <a:pt x="1515" y="440937"/>
                </a:lnTo>
                <a:cubicBezTo>
                  <a:pt x="1774" y="358468"/>
                  <a:pt x="-236" y="82479"/>
                  <a:pt x="23" y="1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25000"/>
          </a:p>
        </p:txBody>
      </p:sp>
      <p:pic>
        <p:nvPicPr>
          <p:cNvPr id="6" name="Picture 5" descr="A blue text on a black background&#10;&#10;Description automatically generated">
            <a:extLst>
              <a:ext uri="{FF2B5EF4-FFF2-40B4-BE49-F238E27FC236}">
                <a16:creationId xmlns:a16="http://schemas.microsoft.com/office/drawing/2014/main" id="{6C5F0549-5411-00FE-9622-876357FC95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248" y="3100667"/>
            <a:ext cx="2281049" cy="821054"/>
          </a:xfrm>
          <a:prstGeom prst="rect">
            <a:avLst/>
          </a:prstGeom>
        </p:spPr>
      </p:pic>
    </p:spTree>
    <p:extLst>
      <p:ext uri="{BB962C8B-B14F-4D97-AF65-F5344CB8AC3E}">
        <p14:creationId xmlns:p14="http://schemas.microsoft.com/office/powerpoint/2010/main" val="40081671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F9A94D-0243-08A8-84DE-63DB716F4D68}"/>
              </a:ext>
            </a:extLst>
          </p:cNvPr>
          <p:cNvSpPr/>
          <p:nvPr userDrawn="1"/>
        </p:nvSpPr>
        <p:spPr>
          <a:xfrm>
            <a:off x="-114554" y="-42111"/>
            <a:ext cx="673356" cy="7086593"/>
          </a:xfrm>
          <a:prstGeom prst="rect">
            <a:avLst/>
          </a:prstGeom>
          <a:gradFill>
            <a:gsLst>
              <a:gs pos="0">
                <a:schemeClr val="accent2"/>
              </a:gs>
              <a:gs pos="25000">
                <a:schemeClr val="accent2"/>
              </a:gs>
              <a:gs pos="73000">
                <a:schemeClr val="tx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Copy/Image Page 2</a:t>
            </a:r>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2">
            <a:extLst>
              <a:ext uri="{FF2B5EF4-FFF2-40B4-BE49-F238E27FC236}">
                <a16:creationId xmlns:a16="http://schemas.microsoft.com/office/drawing/2014/main" id="{D27DAC23-0E81-D080-80F7-97B6F410C9A0}"/>
              </a:ext>
            </a:extLst>
          </p:cNvPr>
          <p:cNvSpPr>
            <a:spLocks noGrp="1" noChangeAspect="1"/>
          </p:cNvSpPr>
          <p:nvPr>
            <p:ph type="pic" idx="1"/>
          </p:nvPr>
        </p:nvSpPr>
        <p:spPr>
          <a:xfrm>
            <a:off x="9365782" y="1384898"/>
            <a:ext cx="2623020" cy="4088204"/>
          </a:xfrm>
          <a:prstGeom prst="rect">
            <a:avLst/>
          </a:prstGeom>
          <a:pattFill prst="pct5">
            <a:fgClr>
              <a:schemeClr val="tx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Picture Placeholder 2">
            <a:extLst>
              <a:ext uri="{FF2B5EF4-FFF2-40B4-BE49-F238E27FC236}">
                <a16:creationId xmlns:a16="http://schemas.microsoft.com/office/drawing/2014/main" id="{B52A69EC-9452-17FF-3B4D-97851E5A4828}"/>
              </a:ext>
            </a:extLst>
          </p:cNvPr>
          <p:cNvSpPr>
            <a:spLocks noGrp="1" noChangeAspect="1"/>
          </p:cNvSpPr>
          <p:nvPr>
            <p:ph type="pic" idx="10"/>
          </p:nvPr>
        </p:nvSpPr>
        <p:spPr>
          <a:xfrm>
            <a:off x="5710823" y="1384898"/>
            <a:ext cx="3497360" cy="1967266"/>
          </a:xfrm>
          <a:prstGeom prst="rect">
            <a:avLst/>
          </a:prstGeom>
          <a:pattFill prst="pct5">
            <a:fgClr>
              <a:schemeClr val="tx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00159AFE-836E-8B36-813D-2D5ACE7FCDFB}"/>
              </a:ext>
            </a:extLst>
          </p:cNvPr>
          <p:cNvSpPr>
            <a:spLocks noGrp="1" noChangeAspect="1"/>
          </p:cNvSpPr>
          <p:nvPr>
            <p:ph type="pic" idx="11"/>
          </p:nvPr>
        </p:nvSpPr>
        <p:spPr>
          <a:xfrm>
            <a:off x="5710823" y="3505836"/>
            <a:ext cx="3497360" cy="1967266"/>
          </a:xfrm>
          <a:prstGeom prst="rect">
            <a:avLst/>
          </a:prstGeom>
          <a:pattFill prst="pct5">
            <a:fgClr>
              <a:schemeClr val="tx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62AE7D6-6B76-5627-E6C6-0F4C8989064F}"/>
              </a:ext>
            </a:extLst>
          </p:cNvPr>
          <p:cNvSpPr>
            <a:spLocks noGrp="1"/>
          </p:cNvSpPr>
          <p:nvPr>
            <p:ph type="body" idx="12" hasCustomPrompt="1"/>
          </p:nvPr>
        </p:nvSpPr>
        <p:spPr>
          <a:xfrm>
            <a:off x="1473202" y="1384900"/>
            <a:ext cx="3807719" cy="5107973"/>
          </a:xfrm>
          <a:prstGeom prst="rect">
            <a:avLst/>
          </a:prstGeom>
          <a:noFill/>
        </p:spPr>
        <p:txBody>
          <a:bodyPr anchor="t" anchorCtr="0">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tellus.</a:t>
            </a:r>
          </a:p>
          <a:p>
            <a:pPr lvl="0"/>
            <a:endParaRPr lang="en-US"/>
          </a:p>
          <a:p>
            <a:pPr lvl="0"/>
            <a:r>
              <a:rPr lang="en-US"/>
              <a:t>Pellentesque habitant morbi tristique senectus et netus et malesuada fames ac turpis egestas. Proin pharetra nonummy pede. Mauris et orci.</a:t>
            </a:r>
          </a:p>
          <a:p>
            <a:pPr lvl="0"/>
            <a:endParaRPr lang="en-US"/>
          </a:p>
        </p:txBody>
      </p:sp>
      <p:sp>
        <p:nvSpPr>
          <p:cNvPr id="11" name="Rectangle: Diagonal Corners Snipped 9">
            <a:extLst>
              <a:ext uri="{FF2B5EF4-FFF2-40B4-BE49-F238E27FC236}">
                <a16:creationId xmlns:a16="http://schemas.microsoft.com/office/drawing/2014/main" id="{B63BE4ED-33A1-DA34-DE16-4E1C2F6B26DB}"/>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0119ED32-1813-0163-17F2-875AA50D0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41626" y="5716972"/>
            <a:ext cx="1472975" cy="409160"/>
          </a:xfrm>
          <a:prstGeom prst="rect">
            <a:avLst/>
          </a:prstGeom>
        </p:spPr>
      </p:pic>
    </p:spTree>
    <p:extLst>
      <p:ext uri="{BB962C8B-B14F-4D97-AF65-F5344CB8AC3E}">
        <p14:creationId xmlns:p14="http://schemas.microsoft.com/office/powerpoint/2010/main" val="269915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1C2CE0-9419-EEAF-0AA1-213A73DB2E41}"/>
              </a:ext>
            </a:extLst>
          </p:cNvPr>
          <p:cNvSpPr/>
          <p:nvPr userDrawn="1"/>
        </p:nvSpPr>
        <p:spPr>
          <a:xfrm>
            <a:off x="-114554" y="-42111"/>
            <a:ext cx="673356" cy="7086593"/>
          </a:xfrm>
          <a:prstGeom prst="rect">
            <a:avLst/>
          </a:prstGeom>
          <a:gradFill>
            <a:gsLst>
              <a:gs pos="0">
                <a:schemeClr val="accent2"/>
              </a:gs>
              <a:gs pos="25000">
                <a:schemeClr val="accent2"/>
              </a:gs>
              <a:gs pos="73000">
                <a:schemeClr val="tx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Copy/Image Page 2</a:t>
            </a:r>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Picture Placeholder 2">
            <a:extLst>
              <a:ext uri="{FF2B5EF4-FFF2-40B4-BE49-F238E27FC236}">
                <a16:creationId xmlns:a16="http://schemas.microsoft.com/office/drawing/2014/main" id="{B52A69EC-9452-17FF-3B4D-97851E5A4828}"/>
              </a:ext>
            </a:extLst>
          </p:cNvPr>
          <p:cNvSpPr>
            <a:spLocks noGrp="1" noChangeAspect="1"/>
          </p:cNvSpPr>
          <p:nvPr>
            <p:ph type="pic" idx="10"/>
          </p:nvPr>
        </p:nvSpPr>
        <p:spPr>
          <a:xfrm>
            <a:off x="5710823" y="1384897"/>
            <a:ext cx="5900216" cy="5107969"/>
          </a:xfrm>
          <a:prstGeom prst="rect">
            <a:avLst/>
          </a:prstGeom>
          <a:pattFill prst="pct5">
            <a:fgClr>
              <a:schemeClr val="tx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62AE7D6-6B76-5627-E6C6-0F4C8989064F}"/>
              </a:ext>
            </a:extLst>
          </p:cNvPr>
          <p:cNvSpPr>
            <a:spLocks noGrp="1"/>
          </p:cNvSpPr>
          <p:nvPr>
            <p:ph type="body" idx="12" hasCustomPrompt="1"/>
          </p:nvPr>
        </p:nvSpPr>
        <p:spPr>
          <a:xfrm>
            <a:off x="1473202" y="1384900"/>
            <a:ext cx="3807719" cy="5107973"/>
          </a:xfrm>
          <a:prstGeom prst="rect">
            <a:avLst/>
          </a:prstGeom>
        </p:spPr>
        <p:txBody>
          <a:bodyPr anchor="t" anchorCtr="0">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tellus.</a:t>
            </a:r>
          </a:p>
          <a:p>
            <a:pPr lvl="0"/>
            <a:endParaRPr lang="en-US"/>
          </a:p>
          <a:p>
            <a:pPr lvl="0"/>
            <a:r>
              <a:rPr lang="en-US"/>
              <a:t>Pellentesque habitant morbi tristique senectus et netus et malesuada fames ac turpis egestas. Proin pharetra nonummy pede. Mauris et orci.</a:t>
            </a:r>
          </a:p>
          <a:p>
            <a:pPr lvl="0"/>
            <a:endParaRPr lang="en-US"/>
          </a:p>
        </p:txBody>
      </p:sp>
      <p:sp>
        <p:nvSpPr>
          <p:cNvPr id="7" name="Rectangle: Diagonal Corners Snipped 9">
            <a:extLst>
              <a:ext uri="{FF2B5EF4-FFF2-40B4-BE49-F238E27FC236}">
                <a16:creationId xmlns:a16="http://schemas.microsoft.com/office/drawing/2014/main" id="{CB04B770-96AB-9FE4-AF63-8BC6D0BACE33}"/>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CB15CDC3-97AA-ECC2-E820-34ECF4E747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41626" y="5716972"/>
            <a:ext cx="1472975" cy="409160"/>
          </a:xfrm>
          <a:prstGeom prst="rect">
            <a:avLst/>
          </a:prstGeom>
        </p:spPr>
      </p:pic>
    </p:spTree>
    <p:extLst>
      <p:ext uri="{BB962C8B-B14F-4D97-AF65-F5344CB8AC3E}">
        <p14:creationId xmlns:p14="http://schemas.microsoft.com/office/powerpoint/2010/main" val="4273655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F5B9418-922B-B364-F680-971E874C5FE8}"/>
              </a:ext>
            </a:extLst>
          </p:cNvPr>
          <p:cNvSpPr>
            <a:spLocks noGrp="1"/>
          </p:cNvSpPr>
          <p:nvPr>
            <p:ph type="title" hasCustomPrompt="1"/>
          </p:nvPr>
        </p:nvSpPr>
        <p:spPr>
          <a:xfrm>
            <a:off x="1473200" y="365129"/>
            <a:ext cx="10515600" cy="633495"/>
          </a:xfrm>
        </p:spPr>
        <p:txBody>
          <a:bodyPr>
            <a:noAutofit/>
          </a:bodyPr>
          <a:lstStyle>
            <a:lvl1pPr>
              <a:defRPr sz="2400"/>
            </a:lvl1pPr>
          </a:lstStyle>
          <a:p>
            <a:r>
              <a:rPr lang="en-US"/>
              <a:t>Chart Page 1</a:t>
            </a:r>
          </a:p>
        </p:txBody>
      </p:sp>
      <p:cxnSp>
        <p:nvCxnSpPr>
          <p:cNvPr id="18" name="Straight Connector 17">
            <a:extLst>
              <a:ext uri="{FF2B5EF4-FFF2-40B4-BE49-F238E27FC236}">
                <a16:creationId xmlns:a16="http://schemas.microsoft.com/office/drawing/2014/main" id="{6E6B660F-280D-2C9E-86BF-4F3C8B1B4DE6}"/>
              </a:ext>
            </a:extLst>
          </p:cNvPr>
          <p:cNvCxnSpPr/>
          <p:nvPr userDrawn="1"/>
        </p:nvCxnSpPr>
        <p:spPr>
          <a:xfrm>
            <a:off x="1473200" y="998621"/>
            <a:ext cx="10515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FE5699F7-AE08-4A65-9767-64335259B990}"/>
              </a:ext>
            </a:extLst>
          </p:cNvPr>
          <p:cNvSpPr>
            <a:spLocks noGrp="1"/>
          </p:cNvSpPr>
          <p:nvPr>
            <p:ph type="chart" sz="quarter" idx="10"/>
          </p:nvPr>
        </p:nvSpPr>
        <p:spPr>
          <a:xfrm>
            <a:off x="1473200" y="1315535"/>
            <a:ext cx="10129656" cy="5177341"/>
          </a:xfrm>
          <a:pattFill prst="pct40">
            <a:fgClr>
              <a:schemeClr val="accent1"/>
            </a:fgClr>
            <a:bgClr>
              <a:schemeClr val="bg1"/>
            </a:bgClr>
          </a:pattFill>
        </p:spPr>
        <p:txBody>
          <a:bodyPr/>
          <a:lstStyle/>
          <a:p>
            <a:r>
              <a:rPr lang="en-US"/>
              <a:t>Click icon to add chart</a:t>
            </a:r>
          </a:p>
        </p:txBody>
      </p:sp>
      <p:sp>
        <p:nvSpPr>
          <p:cNvPr id="2" name="Rectangle: Diagonal Corners Snipped 9">
            <a:extLst>
              <a:ext uri="{FF2B5EF4-FFF2-40B4-BE49-F238E27FC236}">
                <a16:creationId xmlns:a16="http://schemas.microsoft.com/office/drawing/2014/main" id="{77EBA14F-5C0F-B8DD-8F99-2CD8CB7FFAD4}"/>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6" name="Freeform: Shape 55">
            <a:extLst>
              <a:ext uri="{FF2B5EF4-FFF2-40B4-BE49-F238E27FC236}">
                <a16:creationId xmlns:a16="http://schemas.microsoft.com/office/drawing/2014/main" id="{BB503B35-352C-E12E-1F88-00D6A45E9BC3}"/>
              </a:ext>
            </a:extLst>
          </p:cNvPr>
          <p:cNvSpPr/>
          <p:nvPr userDrawn="1"/>
        </p:nvSpPr>
        <p:spPr>
          <a:xfrm rot="5400000">
            <a:off x="-3362307" y="3070608"/>
            <a:ext cx="6997478" cy="844735"/>
          </a:xfrm>
          <a:custGeom>
            <a:avLst/>
            <a:gdLst>
              <a:gd name="connsiteX0" fmla="*/ 23 w 6997478"/>
              <a:gd name="connsiteY0" fmla="*/ 10 h 633551"/>
              <a:gd name="connsiteX1" fmla="*/ 111098 w 6997478"/>
              <a:gd name="connsiteY1" fmla="*/ 1 h 633551"/>
              <a:gd name="connsiteX2" fmla="*/ 372610 w 6997478"/>
              <a:gd name="connsiteY2" fmla="*/ 214067 h 633551"/>
              <a:gd name="connsiteX3" fmla="*/ 372321 w 6997478"/>
              <a:gd name="connsiteY3" fmla="*/ 154017 h 633551"/>
              <a:gd name="connsiteX4" fmla="*/ 371895 w 6997478"/>
              <a:gd name="connsiteY4" fmla="*/ 9 h 633551"/>
              <a:gd name="connsiteX5" fmla="*/ 482970 w 6997478"/>
              <a:gd name="connsiteY5" fmla="*/ 0 h 633551"/>
              <a:gd name="connsiteX6" fmla="*/ 744482 w 6997478"/>
              <a:gd name="connsiteY6" fmla="*/ 214066 h 633551"/>
              <a:gd name="connsiteX7" fmla="*/ 744193 w 6997478"/>
              <a:gd name="connsiteY7" fmla="*/ 154018 h 633551"/>
              <a:gd name="connsiteX8" fmla="*/ 743767 w 6997478"/>
              <a:gd name="connsiteY8" fmla="*/ 10 h 633551"/>
              <a:gd name="connsiteX9" fmla="*/ 854842 w 6997478"/>
              <a:gd name="connsiteY9" fmla="*/ 1 h 633551"/>
              <a:gd name="connsiteX10" fmla="*/ 1110355 w 6997478"/>
              <a:gd name="connsiteY10" fmla="*/ 209156 h 633551"/>
              <a:gd name="connsiteX11" fmla="*/ 1110090 w 6997478"/>
              <a:gd name="connsiteY11" fmla="*/ 154017 h 633551"/>
              <a:gd name="connsiteX12" fmla="*/ 1109663 w 6997478"/>
              <a:gd name="connsiteY12" fmla="*/ 9 h 633551"/>
              <a:gd name="connsiteX13" fmla="*/ 1220738 w 6997478"/>
              <a:gd name="connsiteY13" fmla="*/ 0 h 633551"/>
              <a:gd name="connsiteX14" fmla="*/ 1472707 w 6997478"/>
              <a:gd name="connsiteY14" fmla="*/ 206254 h 633551"/>
              <a:gd name="connsiteX15" fmla="*/ 1472456 w 6997478"/>
              <a:gd name="connsiteY15" fmla="*/ 154018 h 633551"/>
              <a:gd name="connsiteX16" fmla="*/ 1472029 w 6997478"/>
              <a:gd name="connsiteY16" fmla="*/ 10 h 633551"/>
              <a:gd name="connsiteX17" fmla="*/ 1583104 w 6997478"/>
              <a:gd name="connsiteY17" fmla="*/ 1 h 633551"/>
              <a:gd name="connsiteX18" fmla="*/ 1838617 w 6997478"/>
              <a:gd name="connsiteY18" fmla="*/ 209156 h 633551"/>
              <a:gd name="connsiteX19" fmla="*/ 1838352 w 6997478"/>
              <a:gd name="connsiteY19" fmla="*/ 154017 h 633551"/>
              <a:gd name="connsiteX20" fmla="*/ 1837925 w 6997478"/>
              <a:gd name="connsiteY20" fmla="*/ 9 h 633551"/>
              <a:gd name="connsiteX21" fmla="*/ 1949000 w 6997478"/>
              <a:gd name="connsiteY21" fmla="*/ 0 h 633551"/>
              <a:gd name="connsiteX22" fmla="*/ 2204513 w 6997478"/>
              <a:gd name="connsiteY22" fmla="*/ 209155 h 633551"/>
              <a:gd name="connsiteX23" fmla="*/ 2204248 w 6997478"/>
              <a:gd name="connsiteY23" fmla="*/ 154018 h 633551"/>
              <a:gd name="connsiteX24" fmla="*/ 2203821 w 6997478"/>
              <a:gd name="connsiteY24" fmla="*/ 10 h 633551"/>
              <a:gd name="connsiteX25" fmla="*/ 2314896 w 6997478"/>
              <a:gd name="connsiteY25" fmla="*/ 1 h 633551"/>
              <a:gd name="connsiteX26" fmla="*/ 2576408 w 6997478"/>
              <a:gd name="connsiteY26" fmla="*/ 214067 h 633551"/>
              <a:gd name="connsiteX27" fmla="*/ 2576119 w 6997478"/>
              <a:gd name="connsiteY27" fmla="*/ 154017 h 633551"/>
              <a:gd name="connsiteX28" fmla="*/ 2575693 w 6997478"/>
              <a:gd name="connsiteY28" fmla="*/ 9 h 633551"/>
              <a:gd name="connsiteX29" fmla="*/ 2686768 w 6997478"/>
              <a:gd name="connsiteY29" fmla="*/ 0 h 633551"/>
              <a:gd name="connsiteX30" fmla="*/ 2939917 w 6997478"/>
              <a:gd name="connsiteY30" fmla="*/ 207220 h 633551"/>
              <a:gd name="connsiteX31" fmla="*/ 2939660 w 6997478"/>
              <a:gd name="connsiteY31" fmla="*/ 154018 h 633551"/>
              <a:gd name="connsiteX32" fmla="*/ 2939233 w 6997478"/>
              <a:gd name="connsiteY32" fmla="*/ 10 h 633551"/>
              <a:gd name="connsiteX33" fmla="*/ 3050309 w 6997478"/>
              <a:gd name="connsiteY33" fmla="*/ 1 h 633551"/>
              <a:gd name="connsiteX34" fmla="*/ 3311821 w 6997478"/>
              <a:gd name="connsiteY34" fmla="*/ 214067 h 633551"/>
              <a:gd name="connsiteX35" fmla="*/ 3311532 w 6997478"/>
              <a:gd name="connsiteY35" fmla="*/ 154017 h 633551"/>
              <a:gd name="connsiteX36" fmla="*/ 3311106 w 6997478"/>
              <a:gd name="connsiteY36" fmla="*/ 9 h 633551"/>
              <a:gd name="connsiteX37" fmla="*/ 3422181 w 6997478"/>
              <a:gd name="connsiteY37" fmla="*/ 0 h 633551"/>
              <a:gd name="connsiteX38" fmla="*/ 3683693 w 6997478"/>
              <a:gd name="connsiteY38" fmla="*/ 214066 h 633551"/>
              <a:gd name="connsiteX39" fmla="*/ 3683404 w 6997478"/>
              <a:gd name="connsiteY39" fmla="*/ 154018 h 633551"/>
              <a:gd name="connsiteX40" fmla="*/ 3682977 w 6997478"/>
              <a:gd name="connsiteY40" fmla="*/ 10 h 633551"/>
              <a:gd name="connsiteX41" fmla="*/ 3794053 w 6997478"/>
              <a:gd name="connsiteY41" fmla="*/ 1 h 633551"/>
              <a:gd name="connsiteX42" fmla="*/ 4049565 w 6997478"/>
              <a:gd name="connsiteY42" fmla="*/ 209156 h 633551"/>
              <a:gd name="connsiteX43" fmla="*/ 4049300 w 6997478"/>
              <a:gd name="connsiteY43" fmla="*/ 154017 h 633551"/>
              <a:gd name="connsiteX44" fmla="*/ 4048873 w 6997478"/>
              <a:gd name="connsiteY44" fmla="*/ 9 h 633551"/>
              <a:gd name="connsiteX45" fmla="*/ 4159949 w 6997478"/>
              <a:gd name="connsiteY45" fmla="*/ 0 h 633551"/>
              <a:gd name="connsiteX46" fmla="*/ 4417917 w 6997478"/>
              <a:gd name="connsiteY46" fmla="*/ 211165 h 633551"/>
              <a:gd name="connsiteX47" fmla="*/ 4417642 w 6997478"/>
              <a:gd name="connsiteY47" fmla="*/ 154018 h 633551"/>
              <a:gd name="connsiteX48" fmla="*/ 4417215 w 6997478"/>
              <a:gd name="connsiteY48" fmla="*/ 10 h 633551"/>
              <a:gd name="connsiteX49" fmla="*/ 4528290 w 6997478"/>
              <a:gd name="connsiteY49" fmla="*/ 1 h 633551"/>
              <a:gd name="connsiteX50" fmla="*/ 4789803 w 6997478"/>
              <a:gd name="connsiteY50" fmla="*/ 214067 h 633551"/>
              <a:gd name="connsiteX51" fmla="*/ 4789514 w 6997478"/>
              <a:gd name="connsiteY51" fmla="*/ 154017 h 633551"/>
              <a:gd name="connsiteX52" fmla="*/ 4789087 w 6997478"/>
              <a:gd name="connsiteY52" fmla="*/ 9 h 633551"/>
              <a:gd name="connsiteX53" fmla="*/ 4900162 w 6997478"/>
              <a:gd name="connsiteY53" fmla="*/ 0 h 633551"/>
              <a:gd name="connsiteX54" fmla="*/ 5155675 w 6997478"/>
              <a:gd name="connsiteY54" fmla="*/ 209155 h 633551"/>
              <a:gd name="connsiteX55" fmla="*/ 5155410 w 6997478"/>
              <a:gd name="connsiteY55" fmla="*/ 154018 h 633551"/>
              <a:gd name="connsiteX56" fmla="*/ 5154983 w 6997478"/>
              <a:gd name="connsiteY56" fmla="*/ 10 h 633551"/>
              <a:gd name="connsiteX57" fmla="*/ 5266058 w 6997478"/>
              <a:gd name="connsiteY57" fmla="*/ 1 h 633551"/>
              <a:gd name="connsiteX58" fmla="*/ 5521571 w 6997478"/>
              <a:gd name="connsiteY58" fmla="*/ 209156 h 633551"/>
              <a:gd name="connsiteX59" fmla="*/ 5521306 w 6997478"/>
              <a:gd name="connsiteY59" fmla="*/ 154017 h 633551"/>
              <a:gd name="connsiteX60" fmla="*/ 5520879 w 6997478"/>
              <a:gd name="connsiteY60" fmla="*/ 9 h 633551"/>
              <a:gd name="connsiteX61" fmla="*/ 5631954 w 6997478"/>
              <a:gd name="connsiteY61" fmla="*/ 0 h 633551"/>
              <a:gd name="connsiteX62" fmla="*/ 5891012 w 6997478"/>
              <a:gd name="connsiteY62" fmla="*/ 212057 h 633551"/>
              <a:gd name="connsiteX63" fmla="*/ 5890733 w 6997478"/>
              <a:gd name="connsiteY63" fmla="*/ 154018 h 633551"/>
              <a:gd name="connsiteX64" fmla="*/ 5890306 w 6997478"/>
              <a:gd name="connsiteY64" fmla="*/ 10 h 633551"/>
              <a:gd name="connsiteX65" fmla="*/ 6001381 w 6997478"/>
              <a:gd name="connsiteY65" fmla="*/ 1 h 633551"/>
              <a:gd name="connsiteX66" fmla="*/ 6256894 w 6997478"/>
              <a:gd name="connsiteY66" fmla="*/ 209156 h 633551"/>
              <a:gd name="connsiteX67" fmla="*/ 6256629 w 6997478"/>
              <a:gd name="connsiteY67" fmla="*/ 154017 h 633551"/>
              <a:gd name="connsiteX68" fmla="*/ 6256202 w 6997478"/>
              <a:gd name="connsiteY68" fmla="*/ 9 h 633551"/>
              <a:gd name="connsiteX69" fmla="*/ 6367277 w 6997478"/>
              <a:gd name="connsiteY69" fmla="*/ 0 h 633551"/>
              <a:gd name="connsiteX70" fmla="*/ 6622791 w 6997478"/>
              <a:gd name="connsiteY70" fmla="*/ 209155 h 633551"/>
              <a:gd name="connsiteX71" fmla="*/ 6622525 w 6997478"/>
              <a:gd name="connsiteY71" fmla="*/ 154018 h 633551"/>
              <a:gd name="connsiteX72" fmla="*/ 6622099 w 6997478"/>
              <a:gd name="connsiteY72" fmla="*/ 10 h 633551"/>
              <a:gd name="connsiteX73" fmla="*/ 6733174 w 6997478"/>
              <a:gd name="connsiteY73" fmla="*/ 1 h 633551"/>
              <a:gd name="connsiteX74" fmla="*/ 6997478 w 6997478"/>
              <a:gd name="connsiteY74" fmla="*/ 216352 h 633551"/>
              <a:gd name="connsiteX75" fmla="*/ 6997477 w 6997478"/>
              <a:gd name="connsiteY75" fmla="*/ 633551 h 633551"/>
              <a:gd name="connsiteX76" fmla="*/ 6867401 w 6997478"/>
              <a:gd name="connsiteY76" fmla="*/ 628723 h 633551"/>
              <a:gd name="connsiteX77" fmla="*/ 6631581 w 6997478"/>
              <a:gd name="connsiteY77" fmla="*/ 447091 h 633551"/>
              <a:gd name="connsiteX78" fmla="*/ 6631581 w 6997478"/>
              <a:gd name="connsiteY78" fmla="*/ 493180 h 633551"/>
              <a:gd name="connsiteX79" fmla="*/ 6631581 w 6997478"/>
              <a:gd name="connsiteY79" fmla="*/ 633550 h 633551"/>
              <a:gd name="connsiteX80" fmla="*/ 6501504 w 6997478"/>
              <a:gd name="connsiteY80" fmla="*/ 628722 h 633551"/>
              <a:gd name="connsiteX81" fmla="*/ 6265685 w 6997478"/>
              <a:gd name="connsiteY81" fmla="*/ 447090 h 633551"/>
              <a:gd name="connsiteX82" fmla="*/ 6265685 w 6997478"/>
              <a:gd name="connsiteY82" fmla="*/ 493181 h 633551"/>
              <a:gd name="connsiteX83" fmla="*/ 6265684 w 6997478"/>
              <a:gd name="connsiteY83" fmla="*/ 633551 h 633551"/>
              <a:gd name="connsiteX84" fmla="*/ 6135608 w 6997478"/>
              <a:gd name="connsiteY84" fmla="*/ 628723 h 633551"/>
              <a:gd name="connsiteX85" fmla="*/ 5896258 w 6997478"/>
              <a:gd name="connsiteY85" fmla="*/ 444371 h 633551"/>
              <a:gd name="connsiteX86" fmla="*/ 5896258 w 6997478"/>
              <a:gd name="connsiteY86" fmla="*/ 493180 h 633551"/>
              <a:gd name="connsiteX87" fmla="*/ 5896257 w 6997478"/>
              <a:gd name="connsiteY87" fmla="*/ 633550 h 633551"/>
              <a:gd name="connsiteX88" fmla="*/ 5766181 w 6997478"/>
              <a:gd name="connsiteY88" fmla="*/ 628722 h 633551"/>
              <a:gd name="connsiteX89" fmla="*/ 5530362 w 6997478"/>
              <a:gd name="connsiteY89" fmla="*/ 447090 h 633551"/>
              <a:gd name="connsiteX90" fmla="*/ 5530362 w 6997478"/>
              <a:gd name="connsiteY90" fmla="*/ 493181 h 633551"/>
              <a:gd name="connsiteX91" fmla="*/ 5530361 w 6997478"/>
              <a:gd name="connsiteY91" fmla="*/ 633551 h 633551"/>
              <a:gd name="connsiteX92" fmla="*/ 5400285 w 6997478"/>
              <a:gd name="connsiteY92" fmla="*/ 628723 h 633551"/>
              <a:gd name="connsiteX93" fmla="*/ 5164466 w 6997478"/>
              <a:gd name="connsiteY93" fmla="*/ 447091 h 633551"/>
              <a:gd name="connsiteX94" fmla="*/ 5164466 w 6997478"/>
              <a:gd name="connsiteY94" fmla="*/ 493180 h 633551"/>
              <a:gd name="connsiteX95" fmla="*/ 5164465 w 6997478"/>
              <a:gd name="connsiteY95" fmla="*/ 633550 h 633551"/>
              <a:gd name="connsiteX96" fmla="*/ 5034389 w 6997478"/>
              <a:gd name="connsiteY96" fmla="*/ 628722 h 633551"/>
              <a:gd name="connsiteX97" fmla="*/ 4792594 w 6997478"/>
              <a:gd name="connsiteY97" fmla="*/ 442487 h 633551"/>
              <a:gd name="connsiteX98" fmla="*/ 4792594 w 6997478"/>
              <a:gd name="connsiteY98" fmla="*/ 493181 h 633551"/>
              <a:gd name="connsiteX99" fmla="*/ 4792593 w 6997478"/>
              <a:gd name="connsiteY99" fmla="*/ 633551 h 633551"/>
              <a:gd name="connsiteX100" fmla="*/ 4662517 w 6997478"/>
              <a:gd name="connsiteY100" fmla="*/ 628723 h 633551"/>
              <a:gd name="connsiteX101" fmla="*/ 4424252 w 6997478"/>
              <a:gd name="connsiteY101" fmla="*/ 445207 h 633551"/>
              <a:gd name="connsiteX102" fmla="*/ 4424252 w 6997478"/>
              <a:gd name="connsiteY102" fmla="*/ 493180 h 633551"/>
              <a:gd name="connsiteX103" fmla="*/ 4424251 w 6997478"/>
              <a:gd name="connsiteY103" fmla="*/ 633550 h 633551"/>
              <a:gd name="connsiteX104" fmla="*/ 4294175 w 6997478"/>
              <a:gd name="connsiteY104" fmla="*/ 628722 h 633551"/>
              <a:gd name="connsiteX105" fmla="*/ 4058356 w 6997478"/>
              <a:gd name="connsiteY105" fmla="*/ 447090 h 633551"/>
              <a:gd name="connsiteX106" fmla="*/ 4058356 w 6997478"/>
              <a:gd name="connsiteY106" fmla="*/ 493181 h 633551"/>
              <a:gd name="connsiteX107" fmla="*/ 4058356 w 6997478"/>
              <a:gd name="connsiteY107" fmla="*/ 633551 h 633551"/>
              <a:gd name="connsiteX108" fmla="*/ 3928280 w 6997478"/>
              <a:gd name="connsiteY108" fmla="*/ 628723 h 633551"/>
              <a:gd name="connsiteX109" fmla="*/ 3686484 w 6997478"/>
              <a:gd name="connsiteY109" fmla="*/ 442488 h 633551"/>
              <a:gd name="connsiteX110" fmla="*/ 3686484 w 6997478"/>
              <a:gd name="connsiteY110" fmla="*/ 493180 h 633551"/>
              <a:gd name="connsiteX111" fmla="*/ 3686484 w 6997478"/>
              <a:gd name="connsiteY111" fmla="*/ 633550 h 633551"/>
              <a:gd name="connsiteX112" fmla="*/ 3556408 w 6997478"/>
              <a:gd name="connsiteY112" fmla="*/ 628722 h 633551"/>
              <a:gd name="connsiteX113" fmla="*/ 3314612 w 6997478"/>
              <a:gd name="connsiteY113" fmla="*/ 442487 h 633551"/>
              <a:gd name="connsiteX114" fmla="*/ 3314612 w 6997478"/>
              <a:gd name="connsiteY114" fmla="*/ 493181 h 633551"/>
              <a:gd name="connsiteX115" fmla="*/ 3314612 w 6997478"/>
              <a:gd name="connsiteY115" fmla="*/ 633551 h 633551"/>
              <a:gd name="connsiteX116" fmla="*/ 3184536 w 6997478"/>
              <a:gd name="connsiteY116" fmla="*/ 628723 h 633551"/>
              <a:gd name="connsiteX117" fmla="*/ 2951071 w 6997478"/>
              <a:gd name="connsiteY117" fmla="*/ 448905 h 633551"/>
              <a:gd name="connsiteX118" fmla="*/ 2951071 w 6997478"/>
              <a:gd name="connsiteY118" fmla="*/ 493180 h 633551"/>
              <a:gd name="connsiteX119" fmla="*/ 2951071 w 6997478"/>
              <a:gd name="connsiteY119" fmla="*/ 633550 h 633551"/>
              <a:gd name="connsiteX120" fmla="*/ 2820995 w 6997478"/>
              <a:gd name="connsiteY120" fmla="*/ 628722 h 633551"/>
              <a:gd name="connsiteX121" fmla="*/ 2579199 w 6997478"/>
              <a:gd name="connsiteY121" fmla="*/ 442487 h 633551"/>
              <a:gd name="connsiteX122" fmla="*/ 2579199 w 6997478"/>
              <a:gd name="connsiteY122" fmla="*/ 493181 h 633551"/>
              <a:gd name="connsiteX123" fmla="*/ 2579199 w 6997478"/>
              <a:gd name="connsiteY123" fmla="*/ 633551 h 633551"/>
              <a:gd name="connsiteX124" fmla="*/ 2449123 w 6997478"/>
              <a:gd name="connsiteY124" fmla="*/ 628723 h 633551"/>
              <a:gd name="connsiteX125" fmla="*/ 2213303 w 6997478"/>
              <a:gd name="connsiteY125" fmla="*/ 447091 h 633551"/>
              <a:gd name="connsiteX126" fmla="*/ 2213303 w 6997478"/>
              <a:gd name="connsiteY126" fmla="*/ 493180 h 633551"/>
              <a:gd name="connsiteX127" fmla="*/ 2213303 w 6997478"/>
              <a:gd name="connsiteY127" fmla="*/ 633550 h 633551"/>
              <a:gd name="connsiteX128" fmla="*/ 2083227 w 6997478"/>
              <a:gd name="connsiteY128" fmla="*/ 628722 h 633551"/>
              <a:gd name="connsiteX129" fmla="*/ 1847408 w 6997478"/>
              <a:gd name="connsiteY129" fmla="*/ 447090 h 633551"/>
              <a:gd name="connsiteX130" fmla="*/ 1847408 w 6997478"/>
              <a:gd name="connsiteY130" fmla="*/ 493181 h 633551"/>
              <a:gd name="connsiteX131" fmla="*/ 1847407 w 6997478"/>
              <a:gd name="connsiteY131" fmla="*/ 633551 h 633551"/>
              <a:gd name="connsiteX132" fmla="*/ 1717331 w 6997478"/>
              <a:gd name="connsiteY132" fmla="*/ 628723 h 633551"/>
              <a:gd name="connsiteX133" fmla="*/ 1485042 w 6997478"/>
              <a:gd name="connsiteY133" fmla="*/ 449810 h 633551"/>
              <a:gd name="connsiteX134" fmla="*/ 1485042 w 6997478"/>
              <a:gd name="connsiteY134" fmla="*/ 493180 h 633551"/>
              <a:gd name="connsiteX135" fmla="*/ 1485041 w 6997478"/>
              <a:gd name="connsiteY135" fmla="*/ 633550 h 633551"/>
              <a:gd name="connsiteX136" fmla="*/ 1354965 w 6997478"/>
              <a:gd name="connsiteY136" fmla="*/ 628722 h 633551"/>
              <a:gd name="connsiteX137" fmla="*/ 1119146 w 6997478"/>
              <a:gd name="connsiteY137" fmla="*/ 447090 h 633551"/>
              <a:gd name="connsiteX138" fmla="*/ 1119145 w 6997478"/>
              <a:gd name="connsiteY138" fmla="*/ 493181 h 633551"/>
              <a:gd name="connsiteX139" fmla="*/ 1119145 w 6997478"/>
              <a:gd name="connsiteY139" fmla="*/ 633551 h 633551"/>
              <a:gd name="connsiteX140" fmla="*/ 989069 w 6997478"/>
              <a:gd name="connsiteY140" fmla="*/ 628723 h 633551"/>
              <a:gd name="connsiteX141" fmla="*/ 747273 w 6997478"/>
              <a:gd name="connsiteY141" fmla="*/ 442488 h 633551"/>
              <a:gd name="connsiteX142" fmla="*/ 747273 w 6997478"/>
              <a:gd name="connsiteY142" fmla="*/ 493180 h 633551"/>
              <a:gd name="connsiteX143" fmla="*/ 747273 w 6997478"/>
              <a:gd name="connsiteY143" fmla="*/ 633550 h 633551"/>
              <a:gd name="connsiteX144" fmla="*/ 617197 w 6997478"/>
              <a:gd name="connsiteY144" fmla="*/ 628722 h 633551"/>
              <a:gd name="connsiteX145" fmla="*/ 375401 w 6997478"/>
              <a:gd name="connsiteY145" fmla="*/ 442487 h 633551"/>
              <a:gd name="connsiteX146" fmla="*/ 375401 w 6997478"/>
              <a:gd name="connsiteY146" fmla="*/ 493181 h 633551"/>
              <a:gd name="connsiteX147" fmla="*/ 375401 w 6997478"/>
              <a:gd name="connsiteY147" fmla="*/ 633551 h 633551"/>
              <a:gd name="connsiteX148" fmla="*/ 245325 w 6997478"/>
              <a:gd name="connsiteY148" fmla="*/ 628723 h 633551"/>
              <a:gd name="connsiteX149" fmla="*/ 1515 w 6997478"/>
              <a:gd name="connsiteY149" fmla="*/ 440937 h 633551"/>
              <a:gd name="connsiteX150" fmla="*/ 23 w 6997478"/>
              <a:gd name="connsiteY150" fmla="*/ 10 h 63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997478" h="633551">
                <a:moveTo>
                  <a:pt x="23" y="10"/>
                </a:moveTo>
                <a:lnTo>
                  <a:pt x="111098" y="1"/>
                </a:lnTo>
                <a:lnTo>
                  <a:pt x="372610" y="214067"/>
                </a:lnTo>
                <a:lnTo>
                  <a:pt x="372321" y="154017"/>
                </a:lnTo>
                <a:cubicBezTo>
                  <a:pt x="372020" y="89074"/>
                  <a:pt x="371797" y="30935"/>
                  <a:pt x="371895" y="9"/>
                </a:cubicBezTo>
                <a:lnTo>
                  <a:pt x="482970" y="0"/>
                </a:lnTo>
                <a:lnTo>
                  <a:pt x="744482" y="214066"/>
                </a:lnTo>
                <a:lnTo>
                  <a:pt x="744193" y="154018"/>
                </a:lnTo>
                <a:cubicBezTo>
                  <a:pt x="743892" y="89075"/>
                  <a:pt x="743669" y="30936"/>
                  <a:pt x="743767" y="10"/>
                </a:cubicBezTo>
                <a:lnTo>
                  <a:pt x="854842" y="1"/>
                </a:lnTo>
                <a:lnTo>
                  <a:pt x="1110355" y="209156"/>
                </a:lnTo>
                <a:lnTo>
                  <a:pt x="1110090" y="154017"/>
                </a:lnTo>
                <a:cubicBezTo>
                  <a:pt x="1109788" y="89074"/>
                  <a:pt x="1109565" y="30935"/>
                  <a:pt x="1109663" y="9"/>
                </a:cubicBezTo>
                <a:lnTo>
                  <a:pt x="1220738" y="0"/>
                </a:lnTo>
                <a:lnTo>
                  <a:pt x="1472707" y="206254"/>
                </a:lnTo>
                <a:lnTo>
                  <a:pt x="1472456" y="154018"/>
                </a:lnTo>
                <a:cubicBezTo>
                  <a:pt x="1472154" y="89075"/>
                  <a:pt x="1471932" y="30936"/>
                  <a:pt x="1472029" y="10"/>
                </a:cubicBezTo>
                <a:lnTo>
                  <a:pt x="1583104" y="1"/>
                </a:lnTo>
                <a:lnTo>
                  <a:pt x="1838617" y="209156"/>
                </a:lnTo>
                <a:lnTo>
                  <a:pt x="1838352" y="154017"/>
                </a:lnTo>
                <a:cubicBezTo>
                  <a:pt x="1838050" y="89074"/>
                  <a:pt x="1837828" y="30935"/>
                  <a:pt x="1837925" y="9"/>
                </a:cubicBezTo>
                <a:lnTo>
                  <a:pt x="1949000" y="0"/>
                </a:lnTo>
                <a:lnTo>
                  <a:pt x="2204513" y="209155"/>
                </a:lnTo>
                <a:lnTo>
                  <a:pt x="2204248" y="154018"/>
                </a:lnTo>
                <a:cubicBezTo>
                  <a:pt x="2203946" y="89075"/>
                  <a:pt x="2203724" y="30936"/>
                  <a:pt x="2203821" y="10"/>
                </a:cubicBezTo>
                <a:lnTo>
                  <a:pt x="2314896" y="1"/>
                </a:lnTo>
                <a:lnTo>
                  <a:pt x="2576408" y="214067"/>
                </a:lnTo>
                <a:lnTo>
                  <a:pt x="2576119" y="154017"/>
                </a:lnTo>
                <a:cubicBezTo>
                  <a:pt x="2575817" y="89074"/>
                  <a:pt x="2575596" y="30935"/>
                  <a:pt x="2575693" y="9"/>
                </a:cubicBezTo>
                <a:lnTo>
                  <a:pt x="2686768" y="0"/>
                </a:lnTo>
                <a:lnTo>
                  <a:pt x="2939917" y="207220"/>
                </a:lnTo>
                <a:lnTo>
                  <a:pt x="2939660" y="154018"/>
                </a:lnTo>
                <a:cubicBezTo>
                  <a:pt x="2939358" y="89075"/>
                  <a:pt x="2939136" y="30936"/>
                  <a:pt x="2939233" y="10"/>
                </a:cubicBezTo>
                <a:lnTo>
                  <a:pt x="3050309" y="1"/>
                </a:lnTo>
                <a:lnTo>
                  <a:pt x="3311821" y="214067"/>
                </a:lnTo>
                <a:lnTo>
                  <a:pt x="3311532" y="154017"/>
                </a:lnTo>
                <a:cubicBezTo>
                  <a:pt x="3311231" y="89074"/>
                  <a:pt x="3311008" y="30935"/>
                  <a:pt x="3311106" y="9"/>
                </a:cubicBezTo>
                <a:lnTo>
                  <a:pt x="3422181" y="0"/>
                </a:lnTo>
                <a:lnTo>
                  <a:pt x="3683693" y="214066"/>
                </a:lnTo>
                <a:lnTo>
                  <a:pt x="3683404" y="154018"/>
                </a:lnTo>
                <a:cubicBezTo>
                  <a:pt x="3683102" y="89075"/>
                  <a:pt x="3682880" y="30936"/>
                  <a:pt x="3682977" y="10"/>
                </a:cubicBezTo>
                <a:lnTo>
                  <a:pt x="3794053" y="1"/>
                </a:lnTo>
                <a:lnTo>
                  <a:pt x="4049565" y="209156"/>
                </a:lnTo>
                <a:lnTo>
                  <a:pt x="4049300" y="154017"/>
                </a:lnTo>
                <a:cubicBezTo>
                  <a:pt x="4048998" y="89074"/>
                  <a:pt x="4048776" y="30935"/>
                  <a:pt x="4048873" y="9"/>
                </a:cubicBezTo>
                <a:lnTo>
                  <a:pt x="4159949" y="0"/>
                </a:lnTo>
                <a:lnTo>
                  <a:pt x="4417917" y="211165"/>
                </a:lnTo>
                <a:lnTo>
                  <a:pt x="4417642" y="154018"/>
                </a:lnTo>
                <a:cubicBezTo>
                  <a:pt x="4417340" y="89075"/>
                  <a:pt x="4417118" y="30936"/>
                  <a:pt x="4417215" y="10"/>
                </a:cubicBezTo>
                <a:lnTo>
                  <a:pt x="4528290" y="1"/>
                </a:lnTo>
                <a:lnTo>
                  <a:pt x="4789803" y="214067"/>
                </a:lnTo>
                <a:lnTo>
                  <a:pt x="4789514" y="154017"/>
                </a:lnTo>
                <a:cubicBezTo>
                  <a:pt x="4789212" y="89074"/>
                  <a:pt x="4788990" y="30935"/>
                  <a:pt x="4789087" y="9"/>
                </a:cubicBezTo>
                <a:lnTo>
                  <a:pt x="4900162" y="0"/>
                </a:lnTo>
                <a:lnTo>
                  <a:pt x="5155675" y="209155"/>
                </a:lnTo>
                <a:lnTo>
                  <a:pt x="5155410" y="154018"/>
                </a:lnTo>
                <a:cubicBezTo>
                  <a:pt x="5155108" y="89075"/>
                  <a:pt x="5154886" y="30936"/>
                  <a:pt x="5154983" y="10"/>
                </a:cubicBezTo>
                <a:lnTo>
                  <a:pt x="5266058" y="1"/>
                </a:lnTo>
                <a:lnTo>
                  <a:pt x="5521571" y="209156"/>
                </a:lnTo>
                <a:lnTo>
                  <a:pt x="5521306" y="154017"/>
                </a:lnTo>
                <a:cubicBezTo>
                  <a:pt x="5521004" y="89074"/>
                  <a:pt x="5520782" y="30935"/>
                  <a:pt x="5520879" y="9"/>
                </a:cubicBezTo>
                <a:lnTo>
                  <a:pt x="5631954" y="0"/>
                </a:lnTo>
                <a:lnTo>
                  <a:pt x="5891012" y="212057"/>
                </a:lnTo>
                <a:lnTo>
                  <a:pt x="5890733" y="154018"/>
                </a:lnTo>
                <a:cubicBezTo>
                  <a:pt x="5890431" y="89075"/>
                  <a:pt x="5890209" y="30936"/>
                  <a:pt x="5890306" y="10"/>
                </a:cubicBezTo>
                <a:lnTo>
                  <a:pt x="6001381" y="1"/>
                </a:lnTo>
                <a:lnTo>
                  <a:pt x="6256894" y="209156"/>
                </a:lnTo>
                <a:lnTo>
                  <a:pt x="6256629" y="154017"/>
                </a:lnTo>
                <a:cubicBezTo>
                  <a:pt x="6256327" y="89074"/>
                  <a:pt x="6256105" y="30935"/>
                  <a:pt x="6256202" y="9"/>
                </a:cubicBezTo>
                <a:lnTo>
                  <a:pt x="6367277" y="0"/>
                </a:lnTo>
                <a:lnTo>
                  <a:pt x="6622791" y="209155"/>
                </a:lnTo>
                <a:lnTo>
                  <a:pt x="6622525" y="154018"/>
                </a:lnTo>
                <a:cubicBezTo>
                  <a:pt x="6622224" y="89075"/>
                  <a:pt x="6622001" y="30936"/>
                  <a:pt x="6622099" y="10"/>
                </a:cubicBezTo>
                <a:lnTo>
                  <a:pt x="6733174" y="1"/>
                </a:lnTo>
                <a:lnTo>
                  <a:pt x="6997478" y="216352"/>
                </a:lnTo>
                <a:cubicBezTo>
                  <a:pt x="6997478" y="263941"/>
                  <a:pt x="6997477" y="585962"/>
                  <a:pt x="6997477" y="633551"/>
                </a:cubicBezTo>
                <a:lnTo>
                  <a:pt x="6867401" y="628723"/>
                </a:lnTo>
                <a:lnTo>
                  <a:pt x="6631581" y="447091"/>
                </a:lnTo>
                <a:lnTo>
                  <a:pt x="6631581" y="493180"/>
                </a:lnTo>
                <a:cubicBezTo>
                  <a:pt x="6631581" y="559266"/>
                  <a:pt x="6631581" y="615704"/>
                  <a:pt x="6631581" y="633550"/>
                </a:cubicBezTo>
                <a:lnTo>
                  <a:pt x="6501504" y="628722"/>
                </a:lnTo>
                <a:lnTo>
                  <a:pt x="6265685" y="447090"/>
                </a:lnTo>
                <a:lnTo>
                  <a:pt x="6265685" y="493181"/>
                </a:lnTo>
                <a:cubicBezTo>
                  <a:pt x="6265685" y="559267"/>
                  <a:pt x="6265684" y="615705"/>
                  <a:pt x="6265684" y="633551"/>
                </a:cubicBezTo>
                <a:lnTo>
                  <a:pt x="6135608" y="628723"/>
                </a:lnTo>
                <a:lnTo>
                  <a:pt x="5896258" y="444371"/>
                </a:lnTo>
                <a:lnTo>
                  <a:pt x="5896258" y="493180"/>
                </a:lnTo>
                <a:cubicBezTo>
                  <a:pt x="5896258" y="559266"/>
                  <a:pt x="5896257" y="615704"/>
                  <a:pt x="5896257" y="633550"/>
                </a:cubicBezTo>
                <a:lnTo>
                  <a:pt x="5766181" y="628722"/>
                </a:lnTo>
                <a:lnTo>
                  <a:pt x="5530362" y="447090"/>
                </a:lnTo>
                <a:lnTo>
                  <a:pt x="5530362" y="493181"/>
                </a:lnTo>
                <a:cubicBezTo>
                  <a:pt x="5530362" y="559267"/>
                  <a:pt x="5530361" y="615705"/>
                  <a:pt x="5530361" y="633551"/>
                </a:cubicBezTo>
                <a:lnTo>
                  <a:pt x="5400285" y="628723"/>
                </a:lnTo>
                <a:lnTo>
                  <a:pt x="5164466" y="447091"/>
                </a:lnTo>
                <a:lnTo>
                  <a:pt x="5164466" y="493180"/>
                </a:lnTo>
                <a:cubicBezTo>
                  <a:pt x="5164466" y="559266"/>
                  <a:pt x="5164465" y="615704"/>
                  <a:pt x="5164465" y="633550"/>
                </a:cubicBezTo>
                <a:lnTo>
                  <a:pt x="5034389" y="628722"/>
                </a:lnTo>
                <a:lnTo>
                  <a:pt x="4792594" y="442487"/>
                </a:lnTo>
                <a:lnTo>
                  <a:pt x="4792594" y="493181"/>
                </a:lnTo>
                <a:cubicBezTo>
                  <a:pt x="4792594" y="559267"/>
                  <a:pt x="4792593" y="615705"/>
                  <a:pt x="4792593" y="633551"/>
                </a:cubicBezTo>
                <a:lnTo>
                  <a:pt x="4662517" y="628723"/>
                </a:lnTo>
                <a:lnTo>
                  <a:pt x="4424252" y="445207"/>
                </a:lnTo>
                <a:lnTo>
                  <a:pt x="4424252" y="493180"/>
                </a:lnTo>
                <a:cubicBezTo>
                  <a:pt x="4424252" y="559266"/>
                  <a:pt x="4424251" y="615704"/>
                  <a:pt x="4424251" y="633550"/>
                </a:cubicBezTo>
                <a:lnTo>
                  <a:pt x="4294175" y="628722"/>
                </a:lnTo>
                <a:lnTo>
                  <a:pt x="4058356" y="447090"/>
                </a:lnTo>
                <a:lnTo>
                  <a:pt x="4058356" y="493181"/>
                </a:lnTo>
                <a:cubicBezTo>
                  <a:pt x="4058356" y="559267"/>
                  <a:pt x="4058356" y="615705"/>
                  <a:pt x="4058356" y="633551"/>
                </a:cubicBezTo>
                <a:lnTo>
                  <a:pt x="3928280" y="628723"/>
                </a:lnTo>
                <a:lnTo>
                  <a:pt x="3686484" y="442488"/>
                </a:lnTo>
                <a:lnTo>
                  <a:pt x="3686484" y="493180"/>
                </a:lnTo>
                <a:cubicBezTo>
                  <a:pt x="3686484" y="559266"/>
                  <a:pt x="3686484" y="615704"/>
                  <a:pt x="3686484" y="633550"/>
                </a:cubicBezTo>
                <a:lnTo>
                  <a:pt x="3556408" y="628722"/>
                </a:lnTo>
                <a:lnTo>
                  <a:pt x="3314612" y="442487"/>
                </a:lnTo>
                <a:lnTo>
                  <a:pt x="3314612" y="493181"/>
                </a:lnTo>
                <a:cubicBezTo>
                  <a:pt x="3314612" y="559267"/>
                  <a:pt x="3314612" y="615705"/>
                  <a:pt x="3314612" y="633551"/>
                </a:cubicBezTo>
                <a:lnTo>
                  <a:pt x="3184536" y="628723"/>
                </a:lnTo>
                <a:lnTo>
                  <a:pt x="2951071" y="448905"/>
                </a:lnTo>
                <a:lnTo>
                  <a:pt x="2951071" y="493180"/>
                </a:lnTo>
                <a:cubicBezTo>
                  <a:pt x="2951071" y="559266"/>
                  <a:pt x="2951071" y="615704"/>
                  <a:pt x="2951071" y="633550"/>
                </a:cubicBezTo>
                <a:lnTo>
                  <a:pt x="2820995" y="628722"/>
                </a:lnTo>
                <a:lnTo>
                  <a:pt x="2579199" y="442487"/>
                </a:lnTo>
                <a:lnTo>
                  <a:pt x="2579199" y="493181"/>
                </a:lnTo>
                <a:cubicBezTo>
                  <a:pt x="2579199" y="559267"/>
                  <a:pt x="2579199" y="615705"/>
                  <a:pt x="2579199" y="633551"/>
                </a:cubicBezTo>
                <a:lnTo>
                  <a:pt x="2449123" y="628723"/>
                </a:lnTo>
                <a:lnTo>
                  <a:pt x="2213303" y="447091"/>
                </a:lnTo>
                <a:lnTo>
                  <a:pt x="2213303" y="493180"/>
                </a:lnTo>
                <a:cubicBezTo>
                  <a:pt x="2213303" y="559266"/>
                  <a:pt x="2213303" y="615704"/>
                  <a:pt x="2213303" y="633550"/>
                </a:cubicBezTo>
                <a:lnTo>
                  <a:pt x="2083227" y="628722"/>
                </a:lnTo>
                <a:lnTo>
                  <a:pt x="1847408" y="447090"/>
                </a:lnTo>
                <a:lnTo>
                  <a:pt x="1847408" y="493181"/>
                </a:lnTo>
                <a:cubicBezTo>
                  <a:pt x="1847408" y="559267"/>
                  <a:pt x="1847407" y="615705"/>
                  <a:pt x="1847407" y="633551"/>
                </a:cubicBezTo>
                <a:lnTo>
                  <a:pt x="1717331" y="628723"/>
                </a:lnTo>
                <a:lnTo>
                  <a:pt x="1485042" y="449810"/>
                </a:lnTo>
                <a:lnTo>
                  <a:pt x="1485042" y="493180"/>
                </a:lnTo>
                <a:cubicBezTo>
                  <a:pt x="1485041" y="559266"/>
                  <a:pt x="1485041" y="615704"/>
                  <a:pt x="1485041" y="633550"/>
                </a:cubicBezTo>
                <a:lnTo>
                  <a:pt x="1354965" y="628722"/>
                </a:lnTo>
                <a:lnTo>
                  <a:pt x="1119146" y="447090"/>
                </a:lnTo>
                <a:lnTo>
                  <a:pt x="1119145" y="493181"/>
                </a:lnTo>
                <a:cubicBezTo>
                  <a:pt x="1119145" y="559267"/>
                  <a:pt x="1119145" y="615705"/>
                  <a:pt x="1119145" y="633551"/>
                </a:cubicBezTo>
                <a:lnTo>
                  <a:pt x="989069" y="628723"/>
                </a:lnTo>
                <a:lnTo>
                  <a:pt x="747273" y="442488"/>
                </a:lnTo>
                <a:lnTo>
                  <a:pt x="747273" y="493180"/>
                </a:lnTo>
                <a:cubicBezTo>
                  <a:pt x="747273" y="559266"/>
                  <a:pt x="747273" y="615704"/>
                  <a:pt x="747273" y="633550"/>
                </a:cubicBezTo>
                <a:lnTo>
                  <a:pt x="617197" y="628722"/>
                </a:lnTo>
                <a:lnTo>
                  <a:pt x="375401" y="442487"/>
                </a:lnTo>
                <a:lnTo>
                  <a:pt x="375401" y="493181"/>
                </a:lnTo>
                <a:cubicBezTo>
                  <a:pt x="375401" y="559267"/>
                  <a:pt x="375401" y="615705"/>
                  <a:pt x="375401" y="633551"/>
                </a:cubicBezTo>
                <a:lnTo>
                  <a:pt x="245325" y="628723"/>
                </a:lnTo>
                <a:lnTo>
                  <a:pt x="1515" y="440937"/>
                </a:lnTo>
                <a:cubicBezTo>
                  <a:pt x="1774" y="358468"/>
                  <a:pt x="-236" y="82479"/>
                  <a:pt x="23" y="1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25000"/>
          </a:p>
        </p:txBody>
      </p:sp>
    </p:spTree>
    <p:extLst>
      <p:ext uri="{BB962C8B-B14F-4D97-AF65-F5344CB8AC3E}">
        <p14:creationId xmlns:p14="http://schemas.microsoft.com/office/powerpoint/2010/main" val="912820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31551B7-579A-7AA4-7DEC-320C9F43D40D}"/>
              </a:ext>
            </a:extLst>
          </p:cNvPr>
          <p:cNvSpPr/>
          <p:nvPr userDrawn="1"/>
        </p:nvSpPr>
        <p:spPr>
          <a:xfrm>
            <a:off x="0" y="-42111"/>
            <a:ext cx="558800" cy="7086593"/>
          </a:xfrm>
          <a:prstGeom prst="rect">
            <a:avLst/>
          </a:prstGeom>
          <a:gradFill>
            <a:gsLst>
              <a:gs pos="0">
                <a:schemeClr val="tx1"/>
              </a:gs>
              <a:gs pos="33000">
                <a:schemeClr val="tx1"/>
              </a:gs>
              <a:gs pos="83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051CF8A0-FFD2-1277-F27F-A3DDE8A43B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1005936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normAutofit/>
          </a:bodyPr>
          <a:lstStyle>
            <a:lvl1pPr>
              <a:defRPr sz="2400"/>
            </a:lvl1p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A8A7F8CB-99B2-B302-93DB-CCC438A7D2AC}"/>
              </a:ext>
            </a:extLst>
          </p:cNvPr>
          <p:cNvSpPr/>
          <p:nvPr userDrawn="1"/>
        </p:nvSpPr>
        <p:spPr>
          <a:xfrm>
            <a:off x="0" y="-42111"/>
            <a:ext cx="558800"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4C01A7CC-6F57-D6C0-843E-C7556AE11F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1258733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normAutofit/>
          </a:bodyPr>
          <a:lstStyle>
            <a:lvl1pPr>
              <a:defRPr sz="2400"/>
            </a:lvl1pPr>
          </a:lstStyle>
          <a:p>
            <a:r>
              <a:rPr lang="en-US"/>
              <a:t>Click to edit Master title style</a:t>
            </a:r>
          </a:p>
        </p:txBody>
      </p:sp>
      <p:sp>
        <p:nvSpPr>
          <p:cNvPr id="3" name="Text Placeholder 2"/>
          <p:cNvSpPr>
            <a:spLocks noGrp="1"/>
          </p:cNvSpPr>
          <p:nvPr>
            <p:ph type="body" idx="1"/>
          </p:nvPr>
        </p:nvSpPr>
        <p:spPr>
          <a:xfrm>
            <a:off x="839790" y="1681163"/>
            <a:ext cx="3264620" cy="82391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3264620"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A8A7F8CB-99B2-B302-93DB-CCC438A7D2AC}"/>
              </a:ext>
            </a:extLst>
          </p:cNvPr>
          <p:cNvSpPr/>
          <p:nvPr userDrawn="1"/>
        </p:nvSpPr>
        <p:spPr>
          <a:xfrm>
            <a:off x="0" y="-42111"/>
            <a:ext cx="558800"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4C01A7CC-6F57-D6C0-843E-C7556AE11F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
        <p:nvSpPr>
          <p:cNvPr id="13" name="Text Placeholder 2">
            <a:extLst>
              <a:ext uri="{FF2B5EF4-FFF2-40B4-BE49-F238E27FC236}">
                <a16:creationId xmlns:a16="http://schemas.microsoft.com/office/drawing/2014/main" id="{1544E8D3-E572-409B-7F60-E12FFBF150FC}"/>
              </a:ext>
            </a:extLst>
          </p:cNvPr>
          <p:cNvSpPr>
            <a:spLocks noGrp="1"/>
          </p:cNvSpPr>
          <p:nvPr>
            <p:ph type="body" idx="10"/>
          </p:nvPr>
        </p:nvSpPr>
        <p:spPr>
          <a:xfrm>
            <a:off x="8082254" y="1681163"/>
            <a:ext cx="3264620" cy="82391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9D72A9A3-128B-7182-6209-8C6332D5DAE4}"/>
              </a:ext>
            </a:extLst>
          </p:cNvPr>
          <p:cNvSpPr>
            <a:spLocks noGrp="1"/>
          </p:cNvSpPr>
          <p:nvPr>
            <p:ph sz="half" idx="11"/>
          </p:nvPr>
        </p:nvSpPr>
        <p:spPr>
          <a:xfrm>
            <a:off x="8082254" y="2505075"/>
            <a:ext cx="3264620"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92DB0D09-4D99-8456-65E0-2A251D6369FA}"/>
              </a:ext>
            </a:extLst>
          </p:cNvPr>
          <p:cNvSpPr>
            <a:spLocks noGrp="1"/>
          </p:cNvSpPr>
          <p:nvPr>
            <p:ph type="body" idx="12"/>
          </p:nvPr>
        </p:nvSpPr>
        <p:spPr>
          <a:xfrm>
            <a:off x="4476609" y="1681163"/>
            <a:ext cx="3264620" cy="82391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a:extLst>
              <a:ext uri="{FF2B5EF4-FFF2-40B4-BE49-F238E27FC236}">
                <a16:creationId xmlns:a16="http://schemas.microsoft.com/office/drawing/2014/main" id="{4DAC9380-2FB4-7325-B56E-9BD8E318FB29}"/>
              </a:ext>
            </a:extLst>
          </p:cNvPr>
          <p:cNvSpPr>
            <a:spLocks noGrp="1"/>
          </p:cNvSpPr>
          <p:nvPr>
            <p:ph sz="half" idx="13"/>
          </p:nvPr>
        </p:nvSpPr>
        <p:spPr>
          <a:xfrm>
            <a:off x="4476609" y="2505075"/>
            <a:ext cx="3264620" cy="3684588"/>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18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30952C-585E-BC90-2A26-1729FA4E4541}"/>
              </a:ext>
            </a:extLst>
          </p:cNvPr>
          <p:cNvSpPr/>
          <p:nvPr userDrawn="1"/>
        </p:nvSpPr>
        <p:spPr>
          <a:xfrm>
            <a:off x="0" y="-42111"/>
            <a:ext cx="558800"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400"/>
            </a:lvl1pPr>
          </a:lstStyle>
          <a:p>
            <a:r>
              <a:rPr lang="en-US"/>
              <a:t>Click to edit Master title style</a:t>
            </a:r>
          </a:p>
        </p:txBody>
      </p:sp>
      <p:pic>
        <p:nvPicPr>
          <p:cNvPr id="4" name="Picture 3">
            <a:extLst>
              <a:ext uri="{FF2B5EF4-FFF2-40B4-BE49-F238E27FC236}">
                <a16:creationId xmlns:a16="http://schemas.microsoft.com/office/drawing/2014/main" id="{18BAEE0A-344D-7FF7-79AC-70151E4949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3426991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182880-51EB-366D-C0B7-838F92367EA9}"/>
              </a:ext>
            </a:extLst>
          </p:cNvPr>
          <p:cNvSpPr/>
          <p:nvPr userDrawn="1"/>
        </p:nvSpPr>
        <p:spPr>
          <a:xfrm>
            <a:off x="0" y="-42111"/>
            <a:ext cx="558800"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a:extLst>
              <a:ext uri="{FF2B5EF4-FFF2-40B4-BE49-F238E27FC236}">
                <a16:creationId xmlns:a16="http://schemas.microsoft.com/office/drawing/2014/main" id="{ADA73859-0AF3-C999-F671-4789C7ED82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1939445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E49BF5-79DD-61C1-DB48-6D45CF3ABDE1}"/>
              </a:ext>
            </a:extLst>
          </p:cNvPr>
          <p:cNvSpPr/>
          <p:nvPr userDrawn="1"/>
        </p:nvSpPr>
        <p:spPr>
          <a:xfrm>
            <a:off x="0" y="-42111"/>
            <a:ext cx="558800"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6">
            <a:extLst>
              <a:ext uri="{FF2B5EF4-FFF2-40B4-BE49-F238E27FC236}">
                <a16:creationId xmlns:a16="http://schemas.microsoft.com/office/drawing/2014/main" id="{E445EA12-8659-449B-679D-A605C76D1997}"/>
              </a:ext>
            </a:extLst>
          </p:cNvPr>
          <p:cNvSpPr>
            <a:spLocks noGrp="1"/>
          </p:cNvSpPr>
          <p:nvPr>
            <p:ph type="pic" sz="quarter" idx="10"/>
          </p:nvPr>
        </p:nvSpPr>
        <p:spPr>
          <a:xfrm>
            <a:off x="558800" y="0"/>
            <a:ext cx="11633200" cy="6858000"/>
          </a:xfrm>
          <a:pattFill prst="pct5">
            <a:fgClr>
              <a:schemeClr val="accent1"/>
            </a:fgClr>
            <a:bgClr>
              <a:schemeClr val="bg1"/>
            </a:bgClr>
          </a:pattFill>
        </p:spPr>
        <p:txBody>
          <a:bodyPr/>
          <a:lstStyle/>
          <a:p>
            <a:r>
              <a:rPr lang="en-US"/>
              <a:t>Click icon to add picture</a:t>
            </a:r>
          </a:p>
        </p:txBody>
      </p:sp>
      <p:pic>
        <p:nvPicPr>
          <p:cNvPr id="3" name="Picture 2">
            <a:extLst>
              <a:ext uri="{FF2B5EF4-FFF2-40B4-BE49-F238E27FC236}">
                <a16:creationId xmlns:a16="http://schemas.microsoft.com/office/drawing/2014/main" id="{A40B4A30-7B64-0A3B-E05F-56060BD5F8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3502239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9C7686-4864-3558-922C-B5EB0634F442}"/>
              </a:ext>
            </a:extLst>
          </p:cNvPr>
          <p:cNvSpPr/>
          <p:nvPr userDrawn="1"/>
        </p:nvSpPr>
        <p:spPr>
          <a:xfrm>
            <a:off x="0" y="-42111"/>
            <a:ext cx="558800"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9788" y="457200"/>
            <a:ext cx="3932237" cy="1600200"/>
          </a:xfrm>
        </p:spPr>
        <p:txBody>
          <a:bodyPr anchor="t" anchorCtr="0">
            <a:normAutofit/>
          </a:bodyPr>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a:prstGeom prst="rect">
            <a:avLst/>
          </a:prstGeom>
        </p:spPr>
        <p:txBody>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C171FF7D-E2BD-526F-421A-46C3CAE644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1541066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2F6EEC93-AFB5-7DA4-57E5-2AEA79CD533A}"/>
              </a:ext>
            </a:extLst>
          </p:cNvPr>
          <p:cNvSpPr>
            <a:spLocks noGrp="1"/>
          </p:cNvSpPr>
          <p:nvPr>
            <p:ph type="pic" sz="quarter" idx="11"/>
          </p:nvPr>
        </p:nvSpPr>
        <p:spPr>
          <a:xfrm>
            <a:off x="2490261" y="-10632"/>
            <a:ext cx="10689416" cy="6868632"/>
          </a:xfrm>
          <a:custGeom>
            <a:avLst/>
            <a:gdLst>
              <a:gd name="connsiteX0" fmla="*/ 0 w 7974532"/>
              <a:gd name="connsiteY0" fmla="*/ 0 h 6858000"/>
              <a:gd name="connsiteX1" fmla="*/ 7974532 w 7974532"/>
              <a:gd name="connsiteY1" fmla="*/ 0 h 6858000"/>
              <a:gd name="connsiteX2" fmla="*/ 7974532 w 7974532"/>
              <a:gd name="connsiteY2" fmla="*/ 6858000 h 6858000"/>
              <a:gd name="connsiteX3" fmla="*/ 0 w 7974532"/>
              <a:gd name="connsiteY3" fmla="*/ 6858000 h 6858000"/>
              <a:gd name="connsiteX4" fmla="*/ 0 w 7974532"/>
              <a:gd name="connsiteY4" fmla="*/ 0 h 6858000"/>
              <a:gd name="connsiteX0" fmla="*/ 5422605 w 7974532"/>
              <a:gd name="connsiteY0" fmla="*/ 0 h 6868632"/>
              <a:gd name="connsiteX1" fmla="*/ 7974532 w 7974532"/>
              <a:gd name="connsiteY1" fmla="*/ 10632 h 6868632"/>
              <a:gd name="connsiteX2" fmla="*/ 7974532 w 7974532"/>
              <a:gd name="connsiteY2" fmla="*/ 6868632 h 6868632"/>
              <a:gd name="connsiteX3" fmla="*/ 0 w 7974532"/>
              <a:gd name="connsiteY3" fmla="*/ 6868632 h 6868632"/>
              <a:gd name="connsiteX4" fmla="*/ 5422605 w 7974532"/>
              <a:gd name="connsiteY4" fmla="*/ 0 h 6868632"/>
              <a:gd name="connsiteX0" fmla="*/ 5465135 w 8017062"/>
              <a:gd name="connsiteY0" fmla="*/ 0 h 6868632"/>
              <a:gd name="connsiteX1" fmla="*/ 8017062 w 8017062"/>
              <a:gd name="connsiteY1" fmla="*/ 10632 h 6868632"/>
              <a:gd name="connsiteX2" fmla="*/ 8017062 w 8017062"/>
              <a:gd name="connsiteY2" fmla="*/ 6868632 h 6868632"/>
              <a:gd name="connsiteX3" fmla="*/ 0 w 8017062"/>
              <a:gd name="connsiteY3" fmla="*/ 6868632 h 6868632"/>
              <a:gd name="connsiteX4" fmla="*/ 5465135 w 8017062"/>
              <a:gd name="connsiteY4" fmla="*/ 0 h 6868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7062" h="6868632">
                <a:moveTo>
                  <a:pt x="5465135" y="0"/>
                </a:moveTo>
                <a:lnTo>
                  <a:pt x="8017062" y="10632"/>
                </a:lnTo>
                <a:lnTo>
                  <a:pt x="8017062" y="6868632"/>
                </a:lnTo>
                <a:lnTo>
                  <a:pt x="0" y="6868632"/>
                </a:lnTo>
                <a:lnTo>
                  <a:pt x="5465135" y="0"/>
                </a:lnTo>
                <a:close/>
              </a:path>
            </a:pathLst>
          </a:custGeom>
          <a:pattFill prst="pct5">
            <a:fgClr>
              <a:schemeClr val="accent1"/>
            </a:fgClr>
            <a:bgClr>
              <a:schemeClr val="bg1"/>
            </a:bgClr>
          </a:pattFill>
        </p:spPr>
        <p:txBody>
          <a:bodyPr/>
          <a:lstStyle>
            <a:lvl1pPr>
              <a:defRPr lang="en-US"/>
            </a:lvl1pPr>
          </a:lstStyle>
          <a:p>
            <a:r>
              <a:rPr lang="en-US"/>
              <a:t>Click icon to add picture</a:t>
            </a:r>
          </a:p>
        </p:txBody>
      </p:sp>
      <p:sp>
        <p:nvSpPr>
          <p:cNvPr id="2" name="Title 1"/>
          <p:cNvSpPr>
            <a:spLocks noGrp="1"/>
          </p:cNvSpPr>
          <p:nvPr>
            <p:ph type="ctrTitle" hasCustomPrompt="1"/>
          </p:nvPr>
        </p:nvSpPr>
        <p:spPr>
          <a:xfrm>
            <a:off x="1064093" y="3043992"/>
            <a:ext cx="6455673" cy="731443"/>
          </a:xfrm>
        </p:spPr>
        <p:txBody>
          <a:bodyPr anchor="ctr">
            <a:normAutofit/>
          </a:bodyPr>
          <a:lstStyle>
            <a:lvl1pPr algn="l">
              <a:defRPr sz="4000"/>
            </a:lvl1pPr>
          </a:lstStyle>
          <a:p>
            <a:r>
              <a:rPr lang="en-US"/>
              <a:t>TITLE COPY</a:t>
            </a:r>
          </a:p>
        </p:txBody>
      </p:sp>
      <p:cxnSp>
        <p:nvCxnSpPr>
          <p:cNvPr id="8" name="Straight Connector 7">
            <a:extLst>
              <a:ext uri="{FF2B5EF4-FFF2-40B4-BE49-F238E27FC236}">
                <a16:creationId xmlns:a16="http://schemas.microsoft.com/office/drawing/2014/main" id="{CD3C12E5-4FD7-1A7A-0E6D-90D2988B7068}"/>
              </a:ext>
            </a:extLst>
          </p:cNvPr>
          <p:cNvCxnSpPr>
            <a:cxnSpLocks/>
          </p:cNvCxnSpPr>
          <p:nvPr userDrawn="1"/>
        </p:nvCxnSpPr>
        <p:spPr>
          <a:xfrm flipH="1">
            <a:off x="1204872" y="3791220"/>
            <a:ext cx="7353421" cy="0"/>
          </a:xfrm>
          <a:prstGeom prst="line">
            <a:avLst/>
          </a:prstGeom>
          <a:ln w="127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3">
            <a:extLst>
              <a:ext uri="{FF2B5EF4-FFF2-40B4-BE49-F238E27FC236}">
                <a16:creationId xmlns:a16="http://schemas.microsoft.com/office/drawing/2014/main" id="{ABEC9DBA-576D-A6CE-AB59-632D5E4EAD29}"/>
              </a:ext>
            </a:extLst>
          </p:cNvPr>
          <p:cNvSpPr>
            <a:spLocks noGrp="1"/>
          </p:cNvSpPr>
          <p:nvPr>
            <p:ph type="body" sz="quarter" idx="10"/>
          </p:nvPr>
        </p:nvSpPr>
        <p:spPr>
          <a:xfrm>
            <a:off x="1064092" y="4008903"/>
            <a:ext cx="7353421" cy="569234"/>
          </a:xfrm>
        </p:spPr>
        <p:txBody>
          <a:bodyPr>
            <a:normAutofit/>
          </a:bodyPr>
          <a:lstStyle>
            <a:lvl1pPr marL="0" indent="0">
              <a:buNone/>
              <a:defRPr sz="1800" b="0">
                <a:latin typeface="Franklin Gothic Medium" panose="020B0603020102020204" pitchFamily="34" charset="0"/>
              </a:defRPr>
            </a:lvl1pPr>
          </a:lstStyle>
          <a:p>
            <a:pPr lvl="0"/>
            <a:r>
              <a:rPr lang="en-US"/>
              <a:t>Click to edit Master text styles</a:t>
            </a:r>
          </a:p>
        </p:txBody>
      </p:sp>
      <p:sp>
        <p:nvSpPr>
          <p:cNvPr id="37" name="Freeform: Shape 36">
            <a:extLst>
              <a:ext uri="{FF2B5EF4-FFF2-40B4-BE49-F238E27FC236}">
                <a16:creationId xmlns:a16="http://schemas.microsoft.com/office/drawing/2014/main" id="{8DB222D7-E6A5-1D49-25DE-9CF3D0781CC1}"/>
              </a:ext>
            </a:extLst>
          </p:cNvPr>
          <p:cNvSpPr/>
          <p:nvPr userDrawn="1"/>
        </p:nvSpPr>
        <p:spPr>
          <a:xfrm rot="5400000">
            <a:off x="-3362307" y="3070608"/>
            <a:ext cx="6997478" cy="844735"/>
          </a:xfrm>
          <a:custGeom>
            <a:avLst/>
            <a:gdLst>
              <a:gd name="connsiteX0" fmla="*/ 23 w 6997478"/>
              <a:gd name="connsiteY0" fmla="*/ 10 h 633551"/>
              <a:gd name="connsiteX1" fmla="*/ 111098 w 6997478"/>
              <a:gd name="connsiteY1" fmla="*/ 1 h 633551"/>
              <a:gd name="connsiteX2" fmla="*/ 372610 w 6997478"/>
              <a:gd name="connsiteY2" fmla="*/ 214067 h 633551"/>
              <a:gd name="connsiteX3" fmla="*/ 372321 w 6997478"/>
              <a:gd name="connsiteY3" fmla="*/ 154017 h 633551"/>
              <a:gd name="connsiteX4" fmla="*/ 371895 w 6997478"/>
              <a:gd name="connsiteY4" fmla="*/ 9 h 633551"/>
              <a:gd name="connsiteX5" fmla="*/ 482970 w 6997478"/>
              <a:gd name="connsiteY5" fmla="*/ 0 h 633551"/>
              <a:gd name="connsiteX6" fmla="*/ 744482 w 6997478"/>
              <a:gd name="connsiteY6" fmla="*/ 214066 h 633551"/>
              <a:gd name="connsiteX7" fmla="*/ 744193 w 6997478"/>
              <a:gd name="connsiteY7" fmla="*/ 154018 h 633551"/>
              <a:gd name="connsiteX8" fmla="*/ 743767 w 6997478"/>
              <a:gd name="connsiteY8" fmla="*/ 10 h 633551"/>
              <a:gd name="connsiteX9" fmla="*/ 854842 w 6997478"/>
              <a:gd name="connsiteY9" fmla="*/ 1 h 633551"/>
              <a:gd name="connsiteX10" fmla="*/ 1110355 w 6997478"/>
              <a:gd name="connsiteY10" fmla="*/ 209156 h 633551"/>
              <a:gd name="connsiteX11" fmla="*/ 1110090 w 6997478"/>
              <a:gd name="connsiteY11" fmla="*/ 154017 h 633551"/>
              <a:gd name="connsiteX12" fmla="*/ 1109663 w 6997478"/>
              <a:gd name="connsiteY12" fmla="*/ 9 h 633551"/>
              <a:gd name="connsiteX13" fmla="*/ 1220738 w 6997478"/>
              <a:gd name="connsiteY13" fmla="*/ 0 h 633551"/>
              <a:gd name="connsiteX14" fmla="*/ 1472707 w 6997478"/>
              <a:gd name="connsiteY14" fmla="*/ 206254 h 633551"/>
              <a:gd name="connsiteX15" fmla="*/ 1472456 w 6997478"/>
              <a:gd name="connsiteY15" fmla="*/ 154018 h 633551"/>
              <a:gd name="connsiteX16" fmla="*/ 1472029 w 6997478"/>
              <a:gd name="connsiteY16" fmla="*/ 10 h 633551"/>
              <a:gd name="connsiteX17" fmla="*/ 1583104 w 6997478"/>
              <a:gd name="connsiteY17" fmla="*/ 1 h 633551"/>
              <a:gd name="connsiteX18" fmla="*/ 1838617 w 6997478"/>
              <a:gd name="connsiteY18" fmla="*/ 209156 h 633551"/>
              <a:gd name="connsiteX19" fmla="*/ 1838352 w 6997478"/>
              <a:gd name="connsiteY19" fmla="*/ 154017 h 633551"/>
              <a:gd name="connsiteX20" fmla="*/ 1837925 w 6997478"/>
              <a:gd name="connsiteY20" fmla="*/ 9 h 633551"/>
              <a:gd name="connsiteX21" fmla="*/ 1949000 w 6997478"/>
              <a:gd name="connsiteY21" fmla="*/ 0 h 633551"/>
              <a:gd name="connsiteX22" fmla="*/ 2204513 w 6997478"/>
              <a:gd name="connsiteY22" fmla="*/ 209155 h 633551"/>
              <a:gd name="connsiteX23" fmla="*/ 2204248 w 6997478"/>
              <a:gd name="connsiteY23" fmla="*/ 154018 h 633551"/>
              <a:gd name="connsiteX24" fmla="*/ 2203821 w 6997478"/>
              <a:gd name="connsiteY24" fmla="*/ 10 h 633551"/>
              <a:gd name="connsiteX25" fmla="*/ 2314896 w 6997478"/>
              <a:gd name="connsiteY25" fmla="*/ 1 h 633551"/>
              <a:gd name="connsiteX26" fmla="*/ 2576408 w 6997478"/>
              <a:gd name="connsiteY26" fmla="*/ 214067 h 633551"/>
              <a:gd name="connsiteX27" fmla="*/ 2576119 w 6997478"/>
              <a:gd name="connsiteY27" fmla="*/ 154017 h 633551"/>
              <a:gd name="connsiteX28" fmla="*/ 2575693 w 6997478"/>
              <a:gd name="connsiteY28" fmla="*/ 9 h 633551"/>
              <a:gd name="connsiteX29" fmla="*/ 2686768 w 6997478"/>
              <a:gd name="connsiteY29" fmla="*/ 0 h 633551"/>
              <a:gd name="connsiteX30" fmla="*/ 2939917 w 6997478"/>
              <a:gd name="connsiteY30" fmla="*/ 207220 h 633551"/>
              <a:gd name="connsiteX31" fmla="*/ 2939660 w 6997478"/>
              <a:gd name="connsiteY31" fmla="*/ 154018 h 633551"/>
              <a:gd name="connsiteX32" fmla="*/ 2939233 w 6997478"/>
              <a:gd name="connsiteY32" fmla="*/ 10 h 633551"/>
              <a:gd name="connsiteX33" fmla="*/ 3050309 w 6997478"/>
              <a:gd name="connsiteY33" fmla="*/ 1 h 633551"/>
              <a:gd name="connsiteX34" fmla="*/ 3311821 w 6997478"/>
              <a:gd name="connsiteY34" fmla="*/ 214067 h 633551"/>
              <a:gd name="connsiteX35" fmla="*/ 3311532 w 6997478"/>
              <a:gd name="connsiteY35" fmla="*/ 154017 h 633551"/>
              <a:gd name="connsiteX36" fmla="*/ 3311106 w 6997478"/>
              <a:gd name="connsiteY36" fmla="*/ 9 h 633551"/>
              <a:gd name="connsiteX37" fmla="*/ 3422181 w 6997478"/>
              <a:gd name="connsiteY37" fmla="*/ 0 h 633551"/>
              <a:gd name="connsiteX38" fmla="*/ 3683693 w 6997478"/>
              <a:gd name="connsiteY38" fmla="*/ 214066 h 633551"/>
              <a:gd name="connsiteX39" fmla="*/ 3683404 w 6997478"/>
              <a:gd name="connsiteY39" fmla="*/ 154018 h 633551"/>
              <a:gd name="connsiteX40" fmla="*/ 3682977 w 6997478"/>
              <a:gd name="connsiteY40" fmla="*/ 10 h 633551"/>
              <a:gd name="connsiteX41" fmla="*/ 3794053 w 6997478"/>
              <a:gd name="connsiteY41" fmla="*/ 1 h 633551"/>
              <a:gd name="connsiteX42" fmla="*/ 4049565 w 6997478"/>
              <a:gd name="connsiteY42" fmla="*/ 209156 h 633551"/>
              <a:gd name="connsiteX43" fmla="*/ 4049300 w 6997478"/>
              <a:gd name="connsiteY43" fmla="*/ 154017 h 633551"/>
              <a:gd name="connsiteX44" fmla="*/ 4048873 w 6997478"/>
              <a:gd name="connsiteY44" fmla="*/ 9 h 633551"/>
              <a:gd name="connsiteX45" fmla="*/ 4159949 w 6997478"/>
              <a:gd name="connsiteY45" fmla="*/ 0 h 633551"/>
              <a:gd name="connsiteX46" fmla="*/ 4417917 w 6997478"/>
              <a:gd name="connsiteY46" fmla="*/ 211165 h 633551"/>
              <a:gd name="connsiteX47" fmla="*/ 4417642 w 6997478"/>
              <a:gd name="connsiteY47" fmla="*/ 154018 h 633551"/>
              <a:gd name="connsiteX48" fmla="*/ 4417215 w 6997478"/>
              <a:gd name="connsiteY48" fmla="*/ 10 h 633551"/>
              <a:gd name="connsiteX49" fmla="*/ 4528290 w 6997478"/>
              <a:gd name="connsiteY49" fmla="*/ 1 h 633551"/>
              <a:gd name="connsiteX50" fmla="*/ 4789803 w 6997478"/>
              <a:gd name="connsiteY50" fmla="*/ 214067 h 633551"/>
              <a:gd name="connsiteX51" fmla="*/ 4789514 w 6997478"/>
              <a:gd name="connsiteY51" fmla="*/ 154017 h 633551"/>
              <a:gd name="connsiteX52" fmla="*/ 4789087 w 6997478"/>
              <a:gd name="connsiteY52" fmla="*/ 9 h 633551"/>
              <a:gd name="connsiteX53" fmla="*/ 4900162 w 6997478"/>
              <a:gd name="connsiteY53" fmla="*/ 0 h 633551"/>
              <a:gd name="connsiteX54" fmla="*/ 5155675 w 6997478"/>
              <a:gd name="connsiteY54" fmla="*/ 209155 h 633551"/>
              <a:gd name="connsiteX55" fmla="*/ 5155410 w 6997478"/>
              <a:gd name="connsiteY55" fmla="*/ 154018 h 633551"/>
              <a:gd name="connsiteX56" fmla="*/ 5154983 w 6997478"/>
              <a:gd name="connsiteY56" fmla="*/ 10 h 633551"/>
              <a:gd name="connsiteX57" fmla="*/ 5266058 w 6997478"/>
              <a:gd name="connsiteY57" fmla="*/ 1 h 633551"/>
              <a:gd name="connsiteX58" fmla="*/ 5521571 w 6997478"/>
              <a:gd name="connsiteY58" fmla="*/ 209156 h 633551"/>
              <a:gd name="connsiteX59" fmla="*/ 5521306 w 6997478"/>
              <a:gd name="connsiteY59" fmla="*/ 154017 h 633551"/>
              <a:gd name="connsiteX60" fmla="*/ 5520879 w 6997478"/>
              <a:gd name="connsiteY60" fmla="*/ 9 h 633551"/>
              <a:gd name="connsiteX61" fmla="*/ 5631954 w 6997478"/>
              <a:gd name="connsiteY61" fmla="*/ 0 h 633551"/>
              <a:gd name="connsiteX62" fmla="*/ 5891012 w 6997478"/>
              <a:gd name="connsiteY62" fmla="*/ 212057 h 633551"/>
              <a:gd name="connsiteX63" fmla="*/ 5890733 w 6997478"/>
              <a:gd name="connsiteY63" fmla="*/ 154018 h 633551"/>
              <a:gd name="connsiteX64" fmla="*/ 5890306 w 6997478"/>
              <a:gd name="connsiteY64" fmla="*/ 10 h 633551"/>
              <a:gd name="connsiteX65" fmla="*/ 6001381 w 6997478"/>
              <a:gd name="connsiteY65" fmla="*/ 1 h 633551"/>
              <a:gd name="connsiteX66" fmla="*/ 6256894 w 6997478"/>
              <a:gd name="connsiteY66" fmla="*/ 209156 h 633551"/>
              <a:gd name="connsiteX67" fmla="*/ 6256629 w 6997478"/>
              <a:gd name="connsiteY67" fmla="*/ 154017 h 633551"/>
              <a:gd name="connsiteX68" fmla="*/ 6256202 w 6997478"/>
              <a:gd name="connsiteY68" fmla="*/ 9 h 633551"/>
              <a:gd name="connsiteX69" fmla="*/ 6367277 w 6997478"/>
              <a:gd name="connsiteY69" fmla="*/ 0 h 633551"/>
              <a:gd name="connsiteX70" fmla="*/ 6622791 w 6997478"/>
              <a:gd name="connsiteY70" fmla="*/ 209155 h 633551"/>
              <a:gd name="connsiteX71" fmla="*/ 6622525 w 6997478"/>
              <a:gd name="connsiteY71" fmla="*/ 154018 h 633551"/>
              <a:gd name="connsiteX72" fmla="*/ 6622099 w 6997478"/>
              <a:gd name="connsiteY72" fmla="*/ 10 h 633551"/>
              <a:gd name="connsiteX73" fmla="*/ 6733174 w 6997478"/>
              <a:gd name="connsiteY73" fmla="*/ 1 h 633551"/>
              <a:gd name="connsiteX74" fmla="*/ 6997478 w 6997478"/>
              <a:gd name="connsiteY74" fmla="*/ 216352 h 633551"/>
              <a:gd name="connsiteX75" fmla="*/ 6997477 w 6997478"/>
              <a:gd name="connsiteY75" fmla="*/ 633551 h 633551"/>
              <a:gd name="connsiteX76" fmla="*/ 6867401 w 6997478"/>
              <a:gd name="connsiteY76" fmla="*/ 628723 h 633551"/>
              <a:gd name="connsiteX77" fmla="*/ 6631581 w 6997478"/>
              <a:gd name="connsiteY77" fmla="*/ 447091 h 633551"/>
              <a:gd name="connsiteX78" fmla="*/ 6631581 w 6997478"/>
              <a:gd name="connsiteY78" fmla="*/ 493180 h 633551"/>
              <a:gd name="connsiteX79" fmla="*/ 6631581 w 6997478"/>
              <a:gd name="connsiteY79" fmla="*/ 633550 h 633551"/>
              <a:gd name="connsiteX80" fmla="*/ 6501504 w 6997478"/>
              <a:gd name="connsiteY80" fmla="*/ 628722 h 633551"/>
              <a:gd name="connsiteX81" fmla="*/ 6265685 w 6997478"/>
              <a:gd name="connsiteY81" fmla="*/ 447090 h 633551"/>
              <a:gd name="connsiteX82" fmla="*/ 6265685 w 6997478"/>
              <a:gd name="connsiteY82" fmla="*/ 493181 h 633551"/>
              <a:gd name="connsiteX83" fmla="*/ 6265684 w 6997478"/>
              <a:gd name="connsiteY83" fmla="*/ 633551 h 633551"/>
              <a:gd name="connsiteX84" fmla="*/ 6135608 w 6997478"/>
              <a:gd name="connsiteY84" fmla="*/ 628723 h 633551"/>
              <a:gd name="connsiteX85" fmla="*/ 5896258 w 6997478"/>
              <a:gd name="connsiteY85" fmla="*/ 444371 h 633551"/>
              <a:gd name="connsiteX86" fmla="*/ 5896258 w 6997478"/>
              <a:gd name="connsiteY86" fmla="*/ 493180 h 633551"/>
              <a:gd name="connsiteX87" fmla="*/ 5896257 w 6997478"/>
              <a:gd name="connsiteY87" fmla="*/ 633550 h 633551"/>
              <a:gd name="connsiteX88" fmla="*/ 5766181 w 6997478"/>
              <a:gd name="connsiteY88" fmla="*/ 628722 h 633551"/>
              <a:gd name="connsiteX89" fmla="*/ 5530362 w 6997478"/>
              <a:gd name="connsiteY89" fmla="*/ 447090 h 633551"/>
              <a:gd name="connsiteX90" fmla="*/ 5530362 w 6997478"/>
              <a:gd name="connsiteY90" fmla="*/ 493181 h 633551"/>
              <a:gd name="connsiteX91" fmla="*/ 5530361 w 6997478"/>
              <a:gd name="connsiteY91" fmla="*/ 633551 h 633551"/>
              <a:gd name="connsiteX92" fmla="*/ 5400285 w 6997478"/>
              <a:gd name="connsiteY92" fmla="*/ 628723 h 633551"/>
              <a:gd name="connsiteX93" fmla="*/ 5164466 w 6997478"/>
              <a:gd name="connsiteY93" fmla="*/ 447091 h 633551"/>
              <a:gd name="connsiteX94" fmla="*/ 5164466 w 6997478"/>
              <a:gd name="connsiteY94" fmla="*/ 493180 h 633551"/>
              <a:gd name="connsiteX95" fmla="*/ 5164465 w 6997478"/>
              <a:gd name="connsiteY95" fmla="*/ 633550 h 633551"/>
              <a:gd name="connsiteX96" fmla="*/ 5034389 w 6997478"/>
              <a:gd name="connsiteY96" fmla="*/ 628722 h 633551"/>
              <a:gd name="connsiteX97" fmla="*/ 4792594 w 6997478"/>
              <a:gd name="connsiteY97" fmla="*/ 442487 h 633551"/>
              <a:gd name="connsiteX98" fmla="*/ 4792594 w 6997478"/>
              <a:gd name="connsiteY98" fmla="*/ 493181 h 633551"/>
              <a:gd name="connsiteX99" fmla="*/ 4792593 w 6997478"/>
              <a:gd name="connsiteY99" fmla="*/ 633551 h 633551"/>
              <a:gd name="connsiteX100" fmla="*/ 4662517 w 6997478"/>
              <a:gd name="connsiteY100" fmla="*/ 628723 h 633551"/>
              <a:gd name="connsiteX101" fmla="*/ 4424252 w 6997478"/>
              <a:gd name="connsiteY101" fmla="*/ 445207 h 633551"/>
              <a:gd name="connsiteX102" fmla="*/ 4424252 w 6997478"/>
              <a:gd name="connsiteY102" fmla="*/ 493180 h 633551"/>
              <a:gd name="connsiteX103" fmla="*/ 4424251 w 6997478"/>
              <a:gd name="connsiteY103" fmla="*/ 633550 h 633551"/>
              <a:gd name="connsiteX104" fmla="*/ 4294175 w 6997478"/>
              <a:gd name="connsiteY104" fmla="*/ 628722 h 633551"/>
              <a:gd name="connsiteX105" fmla="*/ 4058356 w 6997478"/>
              <a:gd name="connsiteY105" fmla="*/ 447090 h 633551"/>
              <a:gd name="connsiteX106" fmla="*/ 4058356 w 6997478"/>
              <a:gd name="connsiteY106" fmla="*/ 493181 h 633551"/>
              <a:gd name="connsiteX107" fmla="*/ 4058356 w 6997478"/>
              <a:gd name="connsiteY107" fmla="*/ 633551 h 633551"/>
              <a:gd name="connsiteX108" fmla="*/ 3928280 w 6997478"/>
              <a:gd name="connsiteY108" fmla="*/ 628723 h 633551"/>
              <a:gd name="connsiteX109" fmla="*/ 3686484 w 6997478"/>
              <a:gd name="connsiteY109" fmla="*/ 442488 h 633551"/>
              <a:gd name="connsiteX110" fmla="*/ 3686484 w 6997478"/>
              <a:gd name="connsiteY110" fmla="*/ 493180 h 633551"/>
              <a:gd name="connsiteX111" fmla="*/ 3686484 w 6997478"/>
              <a:gd name="connsiteY111" fmla="*/ 633550 h 633551"/>
              <a:gd name="connsiteX112" fmla="*/ 3556408 w 6997478"/>
              <a:gd name="connsiteY112" fmla="*/ 628722 h 633551"/>
              <a:gd name="connsiteX113" fmla="*/ 3314612 w 6997478"/>
              <a:gd name="connsiteY113" fmla="*/ 442487 h 633551"/>
              <a:gd name="connsiteX114" fmla="*/ 3314612 w 6997478"/>
              <a:gd name="connsiteY114" fmla="*/ 493181 h 633551"/>
              <a:gd name="connsiteX115" fmla="*/ 3314612 w 6997478"/>
              <a:gd name="connsiteY115" fmla="*/ 633551 h 633551"/>
              <a:gd name="connsiteX116" fmla="*/ 3184536 w 6997478"/>
              <a:gd name="connsiteY116" fmla="*/ 628723 h 633551"/>
              <a:gd name="connsiteX117" fmla="*/ 2951071 w 6997478"/>
              <a:gd name="connsiteY117" fmla="*/ 448905 h 633551"/>
              <a:gd name="connsiteX118" fmla="*/ 2951071 w 6997478"/>
              <a:gd name="connsiteY118" fmla="*/ 493180 h 633551"/>
              <a:gd name="connsiteX119" fmla="*/ 2951071 w 6997478"/>
              <a:gd name="connsiteY119" fmla="*/ 633550 h 633551"/>
              <a:gd name="connsiteX120" fmla="*/ 2820995 w 6997478"/>
              <a:gd name="connsiteY120" fmla="*/ 628722 h 633551"/>
              <a:gd name="connsiteX121" fmla="*/ 2579199 w 6997478"/>
              <a:gd name="connsiteY121" fmla="*/ 442487 h 633551"/>
              <a:gd name="connsiteX122" fmla="*/ 2579199 w 6997478"/>
              <a:gd name="connsiteY122" fmla="*/ 493181 h 633551"/>
              <a:gd name="connsiteX123" fmla="*/ 2579199 w 6997478"/>
              <a:gd name="connsiteY123" fmla="*/ 633551 h 633551"/>
              <a:gd name="connsiteX124" fmla="*/ 2449123 w 6997478"/>
              <a:gd name="connsiteY124" fmla="*/ 628723 h 633551"/>
              <a:gd name="connsiteX125" fmla="*/ 2213303 w 6997478"/>
              <a:gd name="connsiteY125" fmla="*/ 447091 h 633551"/>
              <a:gd name="connsiteX126" fmla="*/ 2213303 w 6997478"/>
              <a:gd name="connsiteY126" fmla="*/ 493180 h 633551"/>
              <a:gd name="connsiteX127" fmla="*/ 2213303 w 6997478"/>
              <a:gd name="connsiteY127" fmla="*/ 633550 h 633551"/>
              <a:gd name="connsiteX128" fmla="*/ 2083227 w 6997478"/>
              <a:gd name="connsiteY128" fmla="*/ 628722 h 633551"/>
              <a:gd name="connsiteX129" fmla="*/ 1847408 w 6997478"/>
              <a:gd name="connsiteY129" fmla="*/ 447090 h 633551"/>
              <a:gd name="connsiteX130" fmla="*/ 1847408 w 6997478"/>
              <a:gd name="connsiteY130" fmla="*/ 493181 h 633551"/>
              <a:gd name="connsiteX131" fmla="*/ 1847407 w 6997478"/>
              <a:gd name="connsiteY131" fmla="*/ 633551 h 633551"/>
              <a:gd name="connsiteX132" fmla="*/ 1717331 w 6997478"/>
              <a:gd name="connsiteY132" fmla="*/ 628723 h 633551"/>
              <a:gd name="connsiteX133" fmla="*/ 1485042 w 6997478"/>
              <a:gd name="connsiteY133" fmla="*/ 449810 h 633551"/>
              <a:gd name="connsiteX134" fmla="*/ 1485042 w 6997478"/>
              <a:gd name="connsiteY134" fmla="*/ 493180 h 633551"/>
              <a:gd name="connsiteX135" fmla="*/ 1485041 w 6997478"/>
              <a:gd name="connsiteY135" fmla="*/ 633550 h 633551"/>
              <a:gd name="connsiteX136" fmla="*/ 1354965 w 6997478"/>
              <a:gd name="connsiteY136" fmla="*/ 628722 h 633551"/>
              <a:gd name="connsiteX137" fmla="*/ 1119146 w 6997478"/>
              <a:gd name="connsiteY137" fmla="*/ 447090 h 633551"/>
              <a:gd name="connsiteX138" fmla="*/ 1119145 w 6997478"/>
              <a:gd name="connsiteY138" fmla="*/ 493181 h 633551"/>
              <a:gd name="connsiteX139" fmla="*/ 1119145 w 6997478"/>
              <a:gd name="connsiteY139" fmla="*/ 633551 h 633551"/>
              <a:gd name="connsiteX140" fmla="*/ 989069 w 6997478"/>
              <a:gd name="connsiteY140" fmla="*/ 628723 h 633551"/>
              <a:gd name="connsiteX141" fmla="*/ 747273 w 6997478"/>
              <a:gd name="connsiteY141" fmla="*/ 442488 h 633551"/>
              <a:gd name="connsiteX142" fmla="*/ 747273 w 6997478"/>
              <a:gd name="connsiteY142" fmla="*/ 493180 h 633551"/>
              <a:gd name="connsiteX143" fmla="*/ 747273 w 6997478"/>
              <a:gd name="connsiteY143" fmla="*/ 633550 h 633551"/>
              <a:gd name="connsiteX144" fmla="*/ 617197 w 6997478"/>
              <a:gd name="connsiteY144" fmla="*/ 628722 h 633551"/>
              <a:gd name="connsiteX145" fmla="*/ 375401 w 6997478"/>
              <a:gd name="connsiteY145" fmla="*/ 442487 h 633551"/>
              <a:gd name="connsiteX146" fmla="*/ 375401 w 6997478"/>
              <a:gd name="connsiteY146" fmla="*/ 493181 h 633551"/>
              <a:gd name="connsiteX147" fmla="*/ 375401 w 6997478"/>
              <a:gd name="connsiteY147" fmla="*/ 633551 h 633551"/>
              <a:gd name="connsiteX148" fmla="*/ 245325 w 6997478"/>
              <a:gd name="connsiteY148" fmla="*/ 628723 h 633551"/>
              <a:gd name="connsiteX149" fmla="*/ 1515 w 6997478"/>
              <a:gd name="connsiteY149" fmla="*/ 440937 h 633551"/>
              <a:gd name="connsiteX150" fmla="*/ 23 w 6997478"/>
              <a:gd name="connsiteY150" fmla="*/ 10 h 63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997478" h="633551">
                <a:moveTo>
                  <a:pt x="23" y="10"/>
                </a:moveTo>
                <a:lnTo>
                  <a:pt x="111098" y="1"/>
                </a:lnTo>
                <a:lnTo>
                  <a:pt x="372610" y="214067"/>
                </a:lnTo>
                <a:lnTo>
                  <a:pt x="372321" y="154017"/>
                </a:lnTo>
                <a:cubicBezTo>
                  <a:pt x="372020" y="89074"/>
                  <a:pt x="371797" y="30935"/>
                  <a:pt x="371895" y="9"/>
                </a:cubicBezTo>
                <a:lnTo>
                  <a:pt x="482970" y="0"/>
                </a:lnTo>
                <a:lnTo>
                  <a:pt x="744482" y="214066"/>
                </a:lnTo>
                <a:lnTo>
                  <a:pt x="744193" y="154018"/>
                </a:lnTo>
                <a:cubicBezTo>
                  <a:pt x="743892" y="89075"/>
                  <a:pt x="743669" y="30936"/>
                  <a:pt x="743767" y="10"/>
                </a:cubicBezTo>
                <a:lnTo>
                  <a:pt x="854842" y="1"/>
                </a:lnTo>
                <a:lnTo>
                  <a:pt x="1110355" y="209156"/>
                </a:lnTo>
                <a:lnTo>
                  <a:pt x="1110090" y="154017"/>
                </a:lnTo>
                <a:cubicBezTo>
                  <a:pt x="1109788" y="89074"/>
                  <a:pt x="1109565" y="30935"/>
                  <a:pt x="1109663" y="9"/>
                </a:cubicBezTo>
                <a:lnTo>
                  <a:pt x="1220738" y="0"/>
                </a:lnTo>
                <a:lnTo>
                  <a:pt x="1472707" y="206254"/>
                </a:lnTo>
                <a:lnTo>
                  <a:pt x="1472456" y="154018"/>
                </a:lnTo>
                <a:cubicBezTo>
                  <a:pt x="1472154" y="89075"/>
                  <a:pt x="1471932" y="30936"/>
                  <a:pt x="1472029" y="10"/>
                </a:cubicBezTo>
                <a:lnTo>
                  <a:pt x="1583104" y="1"/>
                </a:lnTo>
                <a:lnTo>
                  <a:pt x="1838617" y="209156"/>
                </a:lnTo>
                <a:lnTo>
                  <a:pt x="1838352" y="154017"/>
                </a:lnTo>
                <a:cubicBezTo>
                  <a:pt x="1838050" y="89074"/>
                  <a:pt x="1837828" y="30935"/>
                  <a:pt x="1837925" y="9"/>
                </a:cubicBezTo>
                <a:lnTo>
                  <a:pt x="1949000" y="0"/>
                </a:lnTo>
                <a:lnTo>
                  <a:pt x="2204513" y="209155"/>
                </a:lnTo>
                <a:lnTo>
                  <a:pt x="2204248" y="154018"/>
                </a:lnTo>
                <a:cubicBezTo>
                  <a:pt x="2203946" y="89075"/>
                  <a:pt x="2203724" y="30936"/>
                  <a:pt x="2203821" y="10"/>
                </a:cubicBezTo>
                <a:lnTo>
                  <a:pt x="2314896" y="1"/>
                </a:lnTo>
                <a:lnTo>
                  <a:pt x="2576408" y="214067"/>
                </a:lnTo>
                <a:lnTo>
                  <a:pt x="2576119" y="154017"/>
                </a:lnTo>
                <a:cubicBezTo>
                  <a:pt x="2575817" y="89074"/>
                  <a:pt x="2575596" y="30935"/>
                  <a:pt x="2575693" y="9"/>
                </a:cubicBezTo>
                <a:lnTo>
                  <a:pt x="2686768" y="0"/>
                </a:lnTo>
                <a:lnTo>
                  <a:pt x="2939917" y="207220"/>
                </a:lnTo>
                <a:lnTo>
                  <a:pt x="2939660" y="154018"/>
                </a:lnTo>
                <a:cubicBezTo>
                  <a:pt x="2939358" y="89075"/>
                  <a:pt x="2939136" y="30936"/>
                  <a:pt x="2939233" y="10"/>
                </a:cubicBezTo>
                <a:lnTo>
                  <a:pt x="3050309" y="1"/>
                </a:lnTo>
                <a:lnTo>
                  <a:pt x="3311821" y="214067"/>
                </a:lnTo>
                <a:lnTo>
                  <a:pt x="3311532" y="154017"/>
                </a:lnTo>
                <a:cubicBezTo>
                  <a:pt x="3311231" y="89074"/>
                  <a:pt x="3311008" y="30935"/>
                  <a:pt x="3311106" y="9"/>
                </a:cubicBezTo>
                <a:lnTo>
                  <a:pt x="3422181" y="0"/>
                </a:lnTo>
                <a:lnTo>
                  <a:pt x="3683693" y="214066"/>
                </a:lnTo>
                <a:lnTo>
                  <a:pt x="3683404" y="154018"/>
                </a:lnTo>
                <a:cubicBezTo>
                  <a:pt x="3683102" y="89075"/>
                  <a:pt x="3682880" y="30936"/>
                  <a:pt x="3682977" y="10"/>
                </a:cubicBezTo>
                <a:lnTo>
                  <a:pt x="3794053" y="1"/>
                </a:lnTo>
                <a:lnTo>
                  <a:pt x="4049565" y="209156"/>
                </a:lnTo>
                <a:lnTo>
                  <a:pt x="4049300" y="154017"/>
                </a:lnTo>
                <a:cubicBezTo>
                  <a:pt x="4048998" y="89074"/>
                  <a:pt x="4048776" y="30935"/>
                  <a:pt x="4048873" y="9"/>
                </a:cubicBezTo>
                <a:lnTo>
                  <a:pt x="4159949" y="0"/>
                </a:lnTo>
                <a:lnTo>
                  <a:pt x="4417917" y="211165"/>
                </a:lnTo>
                <a:lnTo>
                  <a:pt x="4417642" y="154018"/>
                </a:lnTo>
                <a:cubicBezTo>
                  <a:pt x="4417340" y="89075"/>
                  <a:pt x="4417118" y="30936"/>
                  <a:pt x="4417215" y="10"/>
                </a:cubicBezTo>
                <a:lnTo>
                  <a:pt x="4528290" y="1"/>
                </a:lnTo>
                <a:lnTo>
                  <a:pt x="4789803" y="214067"/>
                </a:lnTo>
                <a:lnTo>
                  <a:pt x="4789514" y="154017"/>
                </a:lnTo>
                <a:cubicBezTo>
                  <a:pt x="4789212" y="89074"/>
                  <a:pt x="4788990" y="30935"/>
                  <a:pt x="4789087" y="9"/>
                </a:cubicBezTo>
                <a:lnTo>
                  <a:pt x="4900162" y="0"/>
                </a:lnTo>
                <a:lnTo>
                  <a:pt x="5155675" y="209155"/>
                </a:lnTo>
                <a:lnTo>
                  <a:pt x="5155410" y="154018"/>
                </a:lnTo>
                <a:cubicBezTo>
                  <a:pt x="5155108" y="89075"/>
                  <a:pt x="5154886" y="30936"/>
                  <a:pt x="5154983" y="10"/>
                </a:cubicBezTo>
                <a:lnTo>
                  <a:pt x="5266058" y="1"/>
                </a:lnTo>
                <a:lnTo>
                  <a:pt x="5521571" y="209156"/>
                </a:lnTo>
                <a:lnTo>
                  <a:pt x="5521306" y="154017"/>
                </a:lnTo>
                <a:cubicBezTo>
                  <a:pt x="5521004" y="89074"/>
                  <a:pt x="5520782" y="30935"/>
                  <a:pt x="5520879" y="9"/>
                </a:cubicBezTo>
                <a:lnTo>
                  <a:pt x="5631954" y="0"/>
                </a:lnTo>
                <a:lnTo>
                  <a:pt x="5891012" y="212057"/>
                </a:lnTo>
                <a:lnTo>
                  <a:pt x="5890733" y="154018"/>
                </a:lnTo>
                <a:cubicBezTo>
                  <a:pt x="5890431" y="89075"/>
                  <a:pt x="5890209" y="30936"/>
                  <a:pt x="5890306" y="10"/>
                </a:cubicBezTo>
                <a:lnTo>
                  <a:pt x="6001381" y="1"/>
                </a:lnTo>
                <a:lnTo>
                  <a:pt x="6256894" y="209156"/>
                </a:lnTo>
                <a:lnTo>
                  <a:pt x="6256629" y="154017"/>
                </a:lnTo>
                <a:cubicBezTo>
                  <a:pt x="6256327" y="89074"/>
                  <a:pt x="6256105" y="30935"/>
                  <a:pt x="6256202" y="9"/>
                </a:cubicBezTo>
                <a:lnTo>
                  <a:pt x="6367277" y="0"/>
                </a:lnTo>
                <a:lnTo>
                  <a:pt x="6622791" y="209155"/>
                </a:lnTo>
                <a:lnTo>
                  <a:pt x="6622525" y="154018"/>
                </a:lnTo>
                <a:cubicBezTo>
                  <a:pt x="6622224" y="89075"/>
                  <a:pt x="6622001" y="30936"/>
                  <a:pt x="6622099" y="10"/>
                </a:cubicBezTo>
                <a:lnTo>
                  <a:pt x="6733174" y="1"/>
                </a:lnTo>
                <a:lnTo>
                  <a:pt x="6997478" y="216352"/>
                </a:lnTo>
                <a:cubicBezTo>
                  <a:pt x="6997478" y="263941"/>
                  <a:pt x="6997477" y="585962"/>
                  <a:pt x="6997477" y="633551"/>
                </a:cubicBezTo>
                <a:lnTo>
                  <a:pt x="6867401" y="628723"/>
                </a:lnTo>
                <a:lnTo>
                  <a:pt x="6631581" y="447091"/>
                </a:lnTo>
                <a:lnTo>
                  <a:pt x="6631581" y="493180"/>
                </a:lnTo>
                <a:cubicBezTo>
                  <a:pt x="6631581" y="559266"/>
                  <a:pt x="6631581" y="615704"/>
                  <a:pt x="6631581" y="633550"/>
                </a:cubicBezTo>
                <a:lnTo>
                  <a:pt x="6501504" y="628722"/>
                </a:lnTo>
                <a:lnTo>
                  <a:pt x="6265685" y="447090"/>
                </a:lnTo>
                <a:lnTo>
                  <a:pt x="6265685" y="493181"/>
                </a:lnTo>
                <a:cubicBezTo>
                  <a:pt x="6265685" y="559267"/>
                  <a:pt x="6265684" y="615705"/>
                  <a:pt x="6265684" y="633551"/>
                </a:cubicBezTo>
                <a:lnTo>
                  <a:pt x="6135608" y="628723"/>
                </a:lnTo>
                <a:lnTo>
                  <a:pt x="5896258" y="444371"/>
                </a:lnTo>
                <a:lnTo>
                  <a:pt x="5896258" y="493180"/>
                </a:lnTo>
                <a:cubicBezTo>
                  <a:pt x="5896258" y="559266"/>
                  <a:pt x="5896257" y="615704"/>
                  <a:pt x="5896257" y="633550"/>
                </a:cubicBezTo>
                <a:lnTo>
                  <a:pt x="5766181" y="628722"/>
                </a:lnTo>
                <a:lnTo>
                  <a:pt x="5530362" y="447090"/>
                </a:lnTo>
                <a:lnTo>
                  <a:pt x="5530362" y="493181"/>
                </a:lnTo>
                <a:cubicBezTo>
                  <a:pt x="5530362" y="559267"/>
                  <a:pt x="5530361" y="615705"/>
                  <a:pt x="5530361" y="633551"/>
                </a:cubicBezTo>
                <a:lnTo>
                  <a:pt x="5400285" y="628723"/>
                </a:lnTo>
                <a:lnTo>
                  <a:pt x="5164466" y="447091"/>
                </a:lnTo>
                <a:lnTo>
                  <a:pt x="5164466" y="493180"/>
                </a:lnTo>
                <a:cubicBezTo>
                  <a:pt x="5164466" y="559266"/>
                  <a:pt x="5164465" y="615704"/>
                  <a:pt x="5164465" y="633550"/>
                </a:cubicBezTo>
                <a:lnTo>
                  <a:pt x="5034389" y="628722"/>
                </a:lnTo>
                <a:lnTo>
                  <a:pt x="4792594" y="442487"/>
                </a:lnTo>
                <a:lnTo>
                  <a:pt x="4792594" y="493181"/>
                </a:lnTo>
                <a:cubicBezTo>
                  <a:pt x="4792594" y="559267"/>
                  <a:pt x="4792593" y="615705"/>
                  <a:pt x="4792593" y="633551"/>
                </a:cubicBezTo>
                <a:lnTo>
                  <a:pt x="4662517" y="628723"/>
                </a:lnTo>
                <a:lnTo>
                  <a:pt x="4424252" y="445207"/>
                </a:lnTo>
                <a:lnTo>
                  <a:pt x="4424252" y="493180"/>
                </a:lnTo>
                <a:cubicBezTo>
                  <a:pt x="4424252" y="559266"/>
                  <a:pt x="4424251" y="615704"/>
                  <a:pt x="4424251" y="633550"/>
                </a:cubicBezTo>
                <a:lnTo>
                  <a:pt x="4294175" y="628722"/>
                </a:lnTo>
                <a:lnTo>
                  <a:pt x="4058356" y="447090"/>
                </a:lnTo>
                <a:lnTo>
                  <a:pt x="4058356" y="493181"/>
                </a:lnTo>
                <a:cubicBezTo>
                  <a:pt x="4058356" y="559267"/>
                  <a:pt x="4058356" y="615705"/>
                  <a:pt x="4058356" y="633551"/>
                </a:cubicBezTo>
                <a:lnTo>
                  <a:pt x="3928280" y="628723"/>
                </a:lnTo>
                <a:lnTo>
                  <a:pt x="3686484" y="442488"/>
                </a:lnTo>
                <a:lnTo>
                  <a:pt x="3686484" y="493180"/>
                </a:lnTo>
                <a:cubicBezTo>
                  <a:pt x="3686484" y="559266"/>
                  <a:pt x="3686484" y="615704"/>
                  <a:pt x="3686484" y="633550"/>
                </a:cubicBezTo>
                <a:lnTo>
                  <a:pt x="3556408" y="628722"/>
                </a:lnTo>
                <a:lnTo>
                  <a:pt x="3314612" y="442487"/>
                </a:lnTo>
                <a:lnTo>
                  <a:pt x="3314612" y="493181"/>
                </a:lnTo>
                <a:cubicBezTo>
                  <a:pt x="3314612" y="559267"/>
                  <a:pt x="3314612" y="615705"/>
                  <a:pt x="3314612" y="633551"/>
                </a:cubicBezTo>
                <a:lnTo>
                  <a:pt x="3184536" y="628723"/>
                </a:lnTo>
                <a:lnTo>
                  <a:pt x="2951071" y="448905"/>
                </a:lnTo>
                <a:lnTo>
                  <a:pt x="2951071" y="493180"/>
                </a:lnTo>
                <a:cubicBezTo>
                  <a:pt x="2951071" y="559266"/>
                  <a:pt x="2951071" y="615704"/>
                  <a:pt x="2951071" y="633550"/>
                </a:cubicBezTo>
                <a:lnTo>
                  <a:pt x="2820995" y="628722"/>
                </a:lnTo>
                <a:lnTo>
                  <a:pt x="2579199" y="442487"/>
                </a:lnTo>
                <a:lnTo>
                  <a:pt x="2579199" y="493181"/>
                </a:lnTo>
                <a:cubicBezTo>
                  <a:pt x="2579199" y="559267"/>
                  <a:pt x="2579199" y="615705"/>
                  <a:pt x="2579199" y="633551"/>
                </a:cubicBezTo>
                <a:lnTo>
                  <a:pt x="2449123" y="628723"/>
                </a:lnTo>
                <a:lnTo>
                  <a:pt x="2213303" y="447091"/>
                </a:lnTo>
                <a:lnTo>
                  <a:pt x="2213303" y="493180"/>
                </a:lnTo>
                <a:cubicBezTo>
                  <a:pt x="2213303" y="559266"/>
                  <a:pt x="2213303" y="615704"/>
                  <a:pt x="2213303" y="633550"/>
                </a:cubicBezTo>
                <a:lnTo>
                  <a:pt x="2083227" y="628722"/>
                </a:lnTo>
                <a:lnTo>
                  <a:pt x="1847408" y="447090"/>
                </a:lnTo>
                <a:lnTo>
                  <a:pt x="1847408" y="493181"/>
                </a:lnTo>
                <a:cubicBezTo>
                  <a:pt x="1847408" y="559267"/>
                  <a:pt x="1847407" y="615705"/>
                  <a:pt x="1847407" y="633551"/>
                </a:cubicBezTo>
                <a:lnTo>
                  <a:pt x="1717331" y="628723"/>
                </a:lnTo>
                <a:lnTo>
                  <a:pt x="1485042" y="449810"/>
                </a:lnTo>
                <a:lnTo>
                  <a:pt x="1485042" y="493180"/>
                </a:lnTo>
                <a:cubicBezTo>
                  <a:pt x="1485041" y="559266"/>
                  <a:pt x="1485041" y="615704"/>
                  <a:pt x="1485041" y="633550"/>
                </a:cubicBezTo>
                <a:lnTo>
                  <a:pt x="1354965" y="628722"/>
                </a:lnTo>
                <a:lnTo>
                  <a:pt x="1119146" y="447090"/>
                </a:lnTo>
                <a:lnTo>
                  <a:pt x="1119145" y="493181"/>
                </a:lnTo>
                <a:cubicBezTo>
                  <a:pt x="1119145" y="559267"/>
                  <a:pt x="1119145" y="615705"/>
                  <a:pt x="1119145" y="633551"/>
                </a:cubicBezTo>
                <a:lnTo>
                  <a:pt x="989069" y="628723"/>
                </a:lnTo>
                <a:lnTo>
                  <a:pt x="747273" y="442488"/>
                </a:lnTo>
                <a:lnTo>
                  <a:pt x="747273" y="493180"/>
                </a:lnTo>
                <a:cubicBezTo>
                  <a:pt x="747273" y="559266"/>
                  <a:pt x="747273" y="615704"/>
                  <a:pt x="747273" y="633550"/>
                </a:cubicBezTo>
                <a:lnTo>
                  <a:pt x="617197" y="628722"/>
                </a:lnTo>
                <a:lnTo>
                  <a:pt x="375401" y="442487"/>
                </a:lnTo>
                <a:lnTo>
                  <a:pt x="375401" y="493181"/>
                </a:lnTo>
                <a:cubicBezTo>
                  <a:pt x="375401" y="559267"/>
                  <a:pt x="375401" y="615705"/>
                  <a:pt x="375401" y="633551"/>
                </a:cubicBezTo>
                <a:lnTo>
                  <a:pt x="245325" y="628723"/>
                </a:lnTo>
                <a:lnTo>
                  <a:pt x="1515" y="440937"/>
                </a:lnTo>
                <a:cubicBezTo>
                  <a:pt x="1774" y="358468"/>
                  <a:pt x="-236" y="82479"/>
                  <a:pt x="23" y="1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25000"/>
          </a:p>
        </p:txBody>
      </p:sp>
    </p:spTree>
    <p:extLst>
      <p:ext uri="{BB962C8B-B14F-4D97-AF65-F5344CB8AC3E}">
        <p14:creationId xmlns:p14="http://schemas.microsoft.com/office/powerpoint/2010/main" val="6690566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nchorCtr="0">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4A3476C0-7894-2213-C406-E930483AACA1}"/>
              </a:ext>
            </a:extLst>
          </p:cNvPr>
          <p:cNvSpPr/>
          <p:nvPr userDrawn="1"/>
        </p:nvSpPr>
        <p:spPr>
          <a:xfrm>
            <a:off x="-73643" y="-42111"/>
            <a:ext cx="632443" cy="7086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93A27A54-FA9D-4413-77ED-F1DEAD6AA8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41626" y="5716972"/>
            <a:ext cx="1472975" cy="409160"/>
          </a:xfrm>
          <a:prstGeom prst="rect">
            <a:avLst/>
          </a:prstGeom>
        </p:spPr>
      </p:pic>
    </p:spTree>
    <p:extLst>
      <p:ext uri="{BB962C8B-B14F-4D97-AF65-F5344CB8AC3E}">
        <p14:creationId xmlns:p14="http://schemas.microsoft.com/office/powerpoint/2010/main" val="3540396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7C3F736-BAFF-5CC6-1135-11B0B6757DF4}"/>
              </a:ext>
            </a:extLst>
          </p:cNvPr>
          <p:cNvSpPr>
            <a:spLocks noGrp="1"/>
          </p:cNvSpPr>
          <p:nvPr>
            <p:ph type="pic" sz="quarter" idx="11"/>
          </p:nvPr>
        </p:nvSpPr>
        <p:spPr>
          <a:xfrm>
            <a:off x="0" y="0"/>
            <a:ext cx="12192000" cy="6858000"/>
          </a:xfrm>
          <a:pattFill prst="pct5">
            <a:fgClr>
              <a:schemeClr val="accent1"/>
            </a:fgClr>
            <a:bgClr>
              <a:schemeClr val="tx1"/>
            </a:bgClr>
          </a:pattFill>
        </p:spPr>
        <p:txBody>
          <a:bodyPr/>
          <a:lstStyle/>
          <a:p>
            <a:r>
              <a:rPr lang="en-US"/>
              <a:t>Click icon to add picture</a:t>
            </a:r>
          </a:p>
        </p:txBody>
      </p:sp>
      <p:sp>
        <p:nvSpPr>
          <p:cNvPr id="2" name="Title 1"/>
          <p:cNvSpPr>
            <a:spLocks noGrp="1"/>
          </p:cNvSpPr>
          <p:nvPr>
            <p:ph type="ctrTitle" hasCustomPrompt="1"/>
          </p:nvPr>
        </p:nvSpPr>
        <p:spPr>
          <a:xfrm>
            <a:off x="1134291" y="2191035"/>
            <a:ext cx="9923421" cy="2475935"/>
          </a:xfrm>
        </p:spPr>
        <p:txBody>
          <a:bodyPr anchor="ctr">
            <a:normAutofit/>
          </a:bodyPr>
          <a:lstStyle>
            <a:lvl1pPr algn="ctr">
              <a:defRPr sz="4000">
                <a:solidFill>
                  <a:schemeClr val="accent2"/>
                </a:solidFill>
              </a:defRPr>
            </a:lvl1pPr>
          </a:lstStyle>
          <a:p>
            <a:r>
              <a:rPr lang="en-US"/>
              <a:t>TITLE COPY</a:t>
            </a:r>
          </a:p>
        </p:txBody>
      </p:sp>
      <p:cxnSp>
        <p:nvCxnSpPr>
          <p:cNvPr id="8" name="Straight Connector 7">
            <a:extLst>
              <a:ext uri="{FF2B5EF4-FFF2-40B4-BE49-F238E27FC236}">
                <a16:creationId xmlns:a16="http://schemas.microsoft.com/office/drawing/2014/main" id="{CD3C12E5-4FD7-1A7A-0E6D-90D2988B7068}"/>
              </a:ext>
            </a:extLst>
          </p:cNvPr>
          <p:cNvCxnSpPr>
            <a:cxnSpLocks/>
          </p:cNvCxnSpPr>
          <p:nvPr userDrawn="1"/>
        </p:nvCxnSpPr>
        <p:spPr>
          <a:xfrm flipH="1">
            <a:off x="2419291" y="4664309"/>
            <a:ext cx="735342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24" name="Text Placeholder 23">
            <a:extLst>
              <a:ext uri="{FF2B5EF4-FFF2-40B4-BE49-F238E27FC236}">
                <a16:creationId xmlns:a16="http://schemas.microsoft.com/office/drawing/2014/main" id="{ABEC9DBA-576D-A6CE-AB59-632D5E4EAD29}"/>
              </a:ext>
            </a:extLst>
          </p:cNvPr>
          <p:cNvSpPr>
            <a:spLocks noGrp="1"/>
          </p:cNvSpPr>
          <p:nvPr>
            <p:ph type="body" sz="quarter" idx="10"/>
          </p:nvPr>
        </p:nvSpPr>
        <p:spPr>
          <a:xfrm>
            <a:off x="2419291" y="4908632"/>
            <a:ext cx="7353421" cy="569234"/>
          </a:xfrm>
        </p:spPr>
        <p:txBody>
          <a:bodyPr>
            <a:normAutofit/>
          </a:bodyPr>
          <a:lstStyle>
            <a:lvl1pPr marL="0" indent="0" algn="ctr">
              <a:buNone/>
              <a:defRPr sz="2000" b="1">
                <a:solidFill>
                  <a:schemeClr val="bg1"/>
                </a:solidFill>
                <a:latin typeface="Times New Roman" panose="02020603050405020304" pitchFamily="18" charset="0"/>
                <a:cs typeface="Times New Roman" panose="02020603050405020304" pitchFamily="18" charset="0"/>
              </a:defRPr>
            </a:lvl1pPr>
          </a:lstStyle>
          <a:p>
            <a:pPr lvl="0"/>
            <a:r>
              <a:rPr lang="en-US"/>
              <a:t>Click to edit Master text styles</a:t>
            </a:r>
          </a:p>
        </p:txBody>
      </p:sp>
      <p:sp>
        <p:nvSpPr>
          <p:cNvPr id="13" name="Text Placeholder 23">
            <a:extLst>
              <a:ext uri="{FF2B5EF4-FFF2-40B4-BE49-F238E27FC236}">
                <a16:creationId xmlns:a16="http://schemas.microsoft.com/office/drawing/2014/main" id="{1B1ADD4D-291E-FCBB-40D2-B683ACBA502E}"/>
              </a:ext>
            </a:extLst>
          </p:cNvPr>
          <p:cNvSpPr>
            <a:spLocks noGrp="1"/>
          </p:cNvSpPr>
          <p:nvPr>
            <p:ph type="body" sz="quarter" idx="12"/>
          </p:nvPr>
        </p:nvSpPr>
        <p:spPr>
          <a:xfrm>
            <a:off x="2419291" y="1619141"/>
            <a:ext cx="7353421" cy="569234"/>
          </a:xfrm>
        </p:spPr>
        <p:txBody>
          <a:bodyPr>
            <a:normAutofit/>
          </a:bodyPr>
          <a:lstStyle>
            <a:lvl1pPr marL="0" indent="0" algn="ctr">
              <a:buNone/>
              <a:defRPr sz="2000" b="1">
                <a:solidFill>
                  <a:schemeClr val="bg1"/>
                </a:solidFill>
                <a:latin typeface="Times New Roman" panose="02020603050405020304" pitchFamily="18" charset="0"/>
                <a:cs typeface="Times New Roman" panose="02020603050405020304" pitchFamily="18" charset="0"/>
              </a:defRPr>
            </a:lvl1pPr>
          </a:lstStyle>
          <a:p>
            <a:pPr lvl="0"/>
            <a:r>
              <a:rPr lang="en-US"/>
              <a:t>Click to edit Master text styles</a:t>
            </a:r>
          </a:p>
        </p:txBody>
      </p:sp>
      <p:cxnSp>
        <p:nvCxnSpPr>
          <p:cNvPr id="14" name="Straight Connector 13">
            <a:extLst>
              <a:ext uri="{FF2B5EF4-FFF2-40B4-BE49-F238E27FC236}">
                <a16:creationId xmlns:a16="http://schemas.microsoft.com/office/drawing/2014/main" id="{54B08995-90A5-0997-C464-BB1241071C0B}"/>
              </a:ext>
            </a:extLst>
          </p:cNvPr>
          <p:cNvCxnSpPr>
            <a:cxnSpLocks/>
          </p:cNvCxnSpPr>
          <p:nvPr userDrawn="1"/>
        </p:nvCxnSpPr>
        <p:spPr>
          <a:xfrm flipH="1">
            <a:off x="2419291" y="2188375"/>
            <a:ext cx="735342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1759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2836" y="3059250"/>
            <a:ext cx="3698512" cy="739500"/>
          </a:xfrm>
        </p:spPr>
        <p:txBody>
          <a:bodyPr anchor="ctr">
            <a:normAutofit/>
          </a:bodyPr>
          <a:lstStyle>
            <a:lvl1pPr algn="l">
              <a:defRPr sz="4000">
                <a:solidFill>
                  <a:schemeClr val="accent2"/>
                </a:solidFill>
              </a:defRPr>
            </a:lvl1pPr>
          </a:lstStyle>
          <a:p>
            <a:r>
              <a:rPr lang="en-US"/>
              <a:t>TITLE COPY</a:t>
            </a:r>
          </a:p>
        </p:txBody>
      </p:sp>
      <p:cxnSp>
        <p:nvCxnSpPr>
          <p:cNvPr id="8" name="Straight Connector 7">
            <a:extLst>
              <a:ext uri="{FF2B5EF4-FFF2-40B4-BE49-F238E27FC236}">
                <a16:creationId xmlns:a16="http://schemas.microsoft.com/office/drawing/2014/main" id="{CD3C12E5-4FD7-1A7A-0E6D-90D2988B7068}"/>
              </a:ext>
            </a:extLst>
          </p:cNvPr>
          <p:cNvCxnSpPr>
            <a:cxnSpLocks/>
          </p:cNvCxnSpPr>
          <p:nvPr userDrawn="1"/>
        </p:nvCxnSpPr>
        <p:spPr>
          <a:xfrm flipH="1">
            <a:off x="1325576" y="3798750"/>
            <a:ext cx="7353421"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3" name="Freeform: Shape 2">
            <a:extLst>
              <a:ext uri="{FF2B5EF4-FFF2-40B4-BE49-F238E27FC236}">
                <a16:creationId xmlns:a16="http://schemas.microsoft.com/office/drawing/2014/main" id="{10FA876C-A7B8-F2D8-A4E2-B4751FF936E3}"/>
              </a:ext>
            </a:extLst>
          </p:cNvPr>
          <p:cNvSpPr/>
          <p:nvPr userDrawn="1"/>
        </p:nvSpPr>
        <p:spPr>
          <a:xfrm rot="5400000">
            <a:off x="-3362307" y="3070608"/>
            <a:ext cx="6997478" cy="844735"/>
          </a:xfrm>
          <a:custGeom>
            <a:avLst/>
            <a:gdLst>
              <a:gd name="connsiteX0" fmla="*/ 23 w 6997478"/>
              <a:gd name="connsiteY0" fmla="*/ 10 h 633551"/>
              <a:gd name="connsiteX1" fmla="*/ 111098 w 6997478"/>
              <a:gd name="connsiteY1" fmla="*/ 1 h 633551"/>
              <a:gd name="connsiteX2" fmla="*/ 372610 w 6997478"/>
              <a:gd name="connsiteY2" fmla="*/ 214067 h 633551"/>
              <a:gd name="connsiteX3" fmla="*/ 372321 w 6997478"/>
              <a:gd name="connsiteY3" fmla="*/ 154017 h 633551"/>
              <a:gd name="connsiteX4" fmla="*/ 371895 w 6997478"/>
              <a:gd name="connsiteY4" fmla="*/ 9 h 633551"/>
              <a:gd name="connsiteX5" fmla="*/ 482970 w 6997478"/>
              <a:gd name="connsiteY5" fmla="*/ 0 h 633551"/>
              <a:gd name="connsiteX6" fmla="*/ 744482 w 6997478"/>
              <a:gd name="connsiteY6" fmla="*/ 214066 h 633551"/>
              <a:gd name="connsiteX7" fmla="*/ 744193 w 6997478"/>
              <a:gd name="connsiteY7" fmla="*/ 154018 h 633551"/>
              <a:gd name="connsiteX8" fmla="*/ 743767 w 6997478"/>
              <a:gd name="connsiteY8" fmla="*/ 10 h 633551"/>
              <a:gd name="connsiteX9" fmla="*/ 854842 w 6997478"/>
              <a:gd name="connsiteY9" fmla="*/ 1 h 633551"/>
              <a:gd name="connsiteX10" fmla="*/ 1110355 w 6997478"/>
              <a:gd name="connsiteY10" fmla="*/ 209156 h 633551"/>
              <a:gd name="connsiteX11" fmla="*/ 1110090 w 6997478"/>
              <a:gd name="connsiteY11" fmla="*/ 154017 h 633551"/>
              <a:gd name="connsiteX12" fmla="*/ 1109663 w 6997478"/>
              <a:gd name="connsiteY12" fmla="*/ 9 h 633551"/>
              <a:gd name="connsiteX13" fmla="*/ 1220738 w 6997478"/>
              <a:gd name="connsiteY13" fmla="*/ 0 h 633551"/>
              <a:gd name="connsiteX14" fmla="*/ 1472707 w 6997478"/>
              <a:gd name="connsiteY14" fmla="*/ 206254 h 633551"/>
              <a:gd name="connsiteX15" fmla="*/ 1472456 w 6997478"/>
              <a:gd name="connsiteY15" fmla="*/ 154018 h 633551"/>
              <a:gd name="connsiteX16" fmla="*/ 1472029 w 6997478"/>
              <a:gd name="connsiteY16" fmla="*/ 10 h 633551"/>
              <a:gd name="connsiteX17" fmla="*/ 1583104 w 6997478"/>
              <a:gd name="connsiteY17" fmla="*/ 1 h 633551"/>
              <a:gd name="connsiteX18" fmla="*/ 1838617 w 6997478"/>
              <a:gd name="connsiteY18" fmla="*/ 209156 h 633551"/>
              <a:gd name="connsiteX19" fmla="*/ 1838352 w 6997478"/>
              <a:gd name="connsiteY19" fmla="*/ 154017 h 633551"/>
              <a:gd name="connsiteX20" fmla="*/ 1837925 w 6997478"/>
              <a:gd name="connsiteY20" fmla="*/ 9 h 633551"/>
              <a:gd name="connsiteX21" fmla="*/ 1949000 w 6997478"/>
              <a:gd name="connsiteY21" fmla="*/ 0 h 633551"/>
              <a:gd name="connsiteX22" fmla="*/ 2204513 w 6997478"/>
              <a:gd name="connsiteY22" fmla="*/ 209155 h 633551"/>
              <a:gd name="connsiteX23" fmla="*/ 2204248 w 6997478"/>
              <a:gd name="connsiteY23" fmla="*/ 154018 h 633551"/>
              <a:gd name="connsiteX24" fmla="*/ 2203821 w 6997478"/>
              <a:gd name="connsiteY24" fmla="*/ 10 h 633551"/>
              <a:gd name="connsiteX25" fmla="*/ 2314896 w 6997478"/>
              <a:gd name="connsiteY25" fmla="*/ 1 h 633551"/>
              <a:gd name="connsiteX26" fmla="*/ 2576408 w 6997478"/>
              <a:gd name="connsiteY26" fmla="*/ 214067 h 633551"/>
              <a:gd name="connsiteX27" fmla="*/ 2576119 w 6997478"/>
              <a:gd name="connsiteY27" fmla="*/ 154017 h 633551"/>
              <a:gd name="connsiteX28" fmla="*/ 2575693 w 6997478"/>
              <a:gd name="connsiteY28" fmla="*/ 9 h 633551"/>
              <a:gd name="connsiteX29" fmla="*/ 2686768 w 6997478"/>
              <a:gd name="connsiteY29" fmla="*/ 0 h 633551"/>
              <a:gd name="connsiteX30" fmla="*/ 2939917 w 6997478"/>
              <a:gd name="connsiteY30" fmla="*/ 207220 h 633551"/>
              <a:gd name="connsiteX31" fmla="*/ 2939660 w 6997478"/>
              <a:gd name="connsiteY31" fmla="*/ 154018 h 633551"/>
              <a:gd name="connsiteX32" fmla="*/ 2939233 w 6997478"/>
              <a:gd name="connsiteY32" fmla="*/ 10 h 633551"/>
              <a:gd name="connsiteX33" fmla="*/ 3050309 w 6997478"/>
              <a:gd name="connsiteY33" fmla="*/ 1 h 633551"/>
              <a:gd name="connsiteX34" fmla="*/ 3311821 w 6997478"/>
              <a:gd name="connsiteY34" fmla="*/ 214067 h 633551"/>
              <a:gd name="connsiteX35" fmla="*/ 3311532 w 6997478"/>
              <a:gd name="connsiteY35" fmla="*/ 154017 h 633551"/>
              <a:gd name="connsiteX36" fmla="*/ 3311106 w 6997478"/>
              <a:gd name="connsiteY36" fmla="*/ 9 h 633551"/>
              <a:gd name="connsiteX37" fmla="*/ 3422181 w 6997478"/>
              <a:gd name="connsiteY37" fmla="*/ 0 h 633551"/>
              <a:gd name="connsiteX38" fmla="*/ 3683693 w 6997478"/>
              <a:gd name="connsiteY38" fmla="*/ 214066 h 633551"/>
              <a:gd name="connsiteX39" fmla="*/ 3683404 w 6997478"/>
              <a:gd name="connsiteY39" fmla="*/ 154018 h 633551"/>
              <a:gd name="connsiteX40" fmla="*/ 3682977 w 6997478"/>
              <a:gd name="connsiteY40" fmla="*/ 10 h 633551"/>
              <a:gd name="connsiteX41" fmla="*/ 3794053 w 6997478"/>
              <a:gd name="connsiteY41" fmla="*/ 1 h 633551"/>
              <a:gd name="connsiteX42" fmla="*/ 4049565 w 6997478"/>
              <a:gd name="connsiteY42" fmla="*/ 209156 h 633551"/>
              <a:gd name="connsiteX43" fmla="*/ 4049300 w 6997478"/>
              <a:gd name="connsiteY43" fmla="*/ 154017 h 633551"/>
              <a:gd name="connsiteX44" fmla="*/ 4048873 w 6997478"/>
              <a:gd name="connsiteY44" fmla="*/ 9 h 633551"/>
              <a:gd name="connsiteX45" fmla="*/ 4159949 w 6997478"/>
              <a:gd name="connsiteY45" fmla="*/ 0 h 633551"/>
              <a:gd name="connsiteX46" fmla="*/ 4417917 w 6997478"/>
              <a:gd name="connsiteY46" fmla="*/ 211165 h 633551"/>
              <a:gd name="connsiteX47" fmla="*/ 4417642 w 6997478"/>
              <a:gd name="connsiteY47" fmla="*/ 154018 h 633551"/>
              <a:gd name="connsiteX48" fmla="*/ 4417215 w 6997478"/>
              <a:gd name="connsiteY48" fmla="*/ 10 h 633551"/>
              <a:gd name="connsiteX49" fmla="*/ 4528290 w 6997478"/>
              <a:gd name="connsiteY49" fmla="*/ 1 h 633551"/>
              <a:gd name="connsiteX50" fmla="*/ 4789803 w 6997478"/>
              <a:gd name="connsiteY50" fmla="*/ 214067 h 633551"/>
              <a:gd name="connsiteX51" fmla="*/ 4789514 w 6997478"/>
              <a:gd name="connsiteY51" fmla="*/ 154017 h 633551"/>
              <a:gd name="connsiteX52" fmla="*/ 4789087 w 6997478"/>
              <a:gd name="connsiteY52" fmla="*/ 9 h 633551"/>
              <a:gd name="connsiteX53" fmla="*/ 4900162 w 6997478"/>
              <a:gd name="connsiteY53" fmla="*/ 0 h 633551"/>
              <a:gd name="connsiteX54" fmla="*/ 5155675 w 6997478"/>
              <a:gd name="connsiteY54" fmla="*/ 209155 h 633551"/>
              <a:gd name="connsiteX55" fmla="*/ 5155410 w 6997478"/>
              <a:gd name="connsiteY55" fmla="*/ 154018 h 633551"/>
              <a:gd name="connsiteX56" fmla="*/ 5154983 w 6997478"/>
              <a:gd name="connsiteY56" fmla="*/ 10 h 633551"/>
              <a:gd name="connsiteX57" fmla="*/ 5266058 w 6997478"/>
              <a:gd name="connsiteY57" fmla="*/ 1 h 633551"/>
              <a:gd name="connsiteX58" fmla="*/ 5521571 w 6997478"/>
              <a:gd name="connsiteY58" fmla="*/ 209156 h 633551"/>
              <a:gd name="connsiteX59" fmla="*/ 5521306 w 6997478"/>
              <a:gd name="connsiteY59" fmla="*/ 154017 h 633551"/>
              <a:gd name="connsiteX60" fmla="*/ 5520879 w 6997478"/>
              <a:gd name="connsiteY60" fmla="*/ 9 h 633551"/>
              <a:gd name="connsiteX61" fmla="*/ 5631954 w 6997478"/>
              <a:gd name="connsiteY61" fmla="*/ 0 h 633551"/>
              <a:gd name="connsiteX62" fmla="*/ 5891012 w 6997478"/>
              <a:gd name="connsiteY62" fmla="*/ 212057 h 633551"/>
              <a:gd name="connsiteX63" fmla="*/ 5890733 w 6997478"/>
              <a:gd name="connsiteY63" fmla="*/ 154018 h 633551"/>
              <a:gd name="connsiteX64" fmla="*/ 5890306 w 6997478"/>
              <a:gd name="connsiteY64" fmla="*/ 10 h 633551"/>
              <a:gd name="connsiteX65" fmla="*/ 6001381 w 6997478"/>
              <a:gd name="connsiteY65" fmla="*/ 1 h 633551"/>
              <a:gd name="connsiteX66" fmla="*/ 6256894 w 6997478"/>
              <a:gd name="connsiteY66" fmla="*/ 209156 h 633551"/>
              <a:gd name="connsiteX67" fmla="*/ 6256629 w 6997478"/>
              <a:gd name="connsiteY67" fmla="*/ 154017 h 633551"/>
              <a:gd name="connsiteX68" fmla="*/ 6256202 w 6997478"/>
              <a:gd name="connsiteY68" fmla="*/ 9 h 633551"/>
              <a:gd name="connsiteX69" fmla="*/ 6367277 w 6997478"/>
              <a:gd name="connsiteY69" fmla="*/ 0 h 633551"/>
              <a:gd name="connsiteX70" fmla="*/ 6622791 w 6997478"/>
              <a:gd name="connsiteY70" fmla="*/ 209155 h 633551"/>
              <a:gd name="connsiteX71" fmla="*/ 6622525 w 6997478"/>
              <a:gd name="connsiteY71" fmla="*/ 154018 h 633551"/>
              <a:gd name="connsiteX72" fmla="*/ 6622099 w 6997478"/>
              <a:gd name="connsiteY72" fmla="*/ 10 h 633551"/>
              <a:gd name="connsiteX73" fmla="*/ 6733174 w 6997478"/>
              <a:gd name="connsiteY73" fmla="*/ 1 h 633551"/>
              <a:gd name="connsiteX74" fmla="*/ 6997478 w 6997478"/>
              <a:gd name="connsiteY74" fmla="*/ 216352 h 633551"/>
              <a:gd name="connsiteX75" fmla="*/ 6997477 w 6997478"/>
              <a:gd name="connsiteY75" fmla="*/ 633551 h 633551"/>
              <a:gd name="connsiteX76" fmla="*/ 6867401 w 6997478"/>
              <a:gd name="connsiteY76" fmla="*/ 628723 h 633551"/>
              <a:gd name="connsiteX77" fmla="*/ 6631581 w 6997478"/>
              <a:gd name="connsiteY77" fmla="*/ 447091 h 633551"/>
              <a:gd name="connsiteX78" fmla="*/ 6631581 w 6997478"/>
              <a:gd name="connsiteY78" fmla="*/ 493180 h 633551"/>
              <a:gd name="connsiteX79" fmla="*/ 6631581 w 6997478"/>
              <a:gd name="connsiteY79" fmla="*/ 633550 h 633551"/>
              <a:gd name="connsiteX80" fmla="*/ 6501504 w 6997478"/>
              <a:gd name="connsiteY80" fmla="*/ 628722 h 633551"/>
              <a:gd name="connsiteX81" fmla="*/ 6265685 w 6997478"/>
              <a:gd name="connsiteY81" fmla="*/ 447090 h 633551"/>
              <a:gd name="connsiteX82" fmla="*/ 6265685 w 6997478"/>
              <a:gd name="connsiteY82" fmla="*/ 493181 h 633551"/>
              <a:gd name="connsiteX83" fmla="*/ 6265684 w 6997478"/>
              <a:gd name="connsiteY83" fmla="*/ 633551 h 633551"/>
              <a:gd name="connsiteX84" fmla="*/ 6135608 w 6997478"/>
              <a:gd name="connsiteY84" fmla="*/ 628723 h 633551"/>
              <a:gd name="connsiteX85" fmla="*/ 5896258 w 6997478"/>
              <a:gd name="connsiteY85" fmla="*/ 444371 h 633551"/>
              <a:gd name="connsiteX86" fmla="*/ 5896258 w 6997478"/>
              <a:gd name="connsiteY86" fmla="*/ 493180 h 633551"/>
              <a:gd name="connsiteX87" fmla="*/ 5896257 w 6997478"/>
              <a:gd name="connsiteY87" fmla="*/ 633550 h 633551"/>
              <a:gd name="connsiteX88" fmla="*/ 5766181 w 6997478"/>
              <a:gd name="connsiteY88" fmla="*/ 628722 h 633551"/>
              <a:gd name="connsiteX89" fmla="*/ 5530362 w 6997478"/>
              <a:gd name="connsiteY89" fmla="*/ 447090 h 633551"/>
              <a:gd name="connsiteX90" fmla="*/ 5530362 w 6997478"/>
              <a:gd name="connsiteY90" fmla="*/ 493181 h 633551"/>
              <a:gd name="connsiteX91" fmla="*/ 5530361 w 6997478"/>
              <a:gd name="connsiteY91" fmla="*/ 633551 h 633551"/>
              <a:gd name="connsiteX92" fmla="*/ 5400285 w 6997478"/>
              <a:gd name="connsiteY92" fmla="*/ 628723 h 633551"/>
              <a:gd name="connsiteX93" fmla="*/ 5164466 w 6997478"/>
              <a:gd name="connsiteY93" fmla="*/ 447091 h 633551"/>
              <a:gd name="connsiteX94" fmla="*/ 5164466 w 6997478"/>
              <a:gd name="connsiteY94" fmla="*/ 493180 h 633551"/>
              <a:gd name="connsiteX95" fmla="*/ 5164465 w 6997478"/>
              <a:gd name="connsiteY95" fmla="*/ 633550 h 633551"/>
              <a:gd name="connsiteX96" fmla="*/ 5034389 w 6997478"/>
              <a:gd name="connsiteY96" fmla="*/ 628722 h 633551"/>
              <a:gd name="connsiteX97" fmla="*/ 4792594 w 6997478"/>
              <a:gd name="connsiteY97" fmla="*/ 442487 h 633551"/>
              <a:gd name="connsiteX98" fmla="*/ 4792594 w 6997478"/>
              <a:gd name="connsiteY98" fmla="*/ 493181 h 633551"/>
              <a:gd name="connsiteX99" fmla="*/ 4792593 w 6997478"/>
              <a:gd name="connsiteY99" fmla="*/ 633551 h 633551"/>
              <a:gd name="connsiteX100" fmla="*/ 4662517 w 6997478"/>
              <a:gd name="connsiteY100" fmla="*/ 628723 h 633551"/>
              <a:gd name="connsiteX101" fmla="*/ 4424252 w 6997478"/>
              <a:gd name="connsiteY101" fmla="*/ 445207 h 633551"/>
              <a:gd name="connsiteX102" fmla="*/ 4424252 w 6997478"/>
              <a:gd name="connsiteY102" fmla="*/ 493180 h 633551"/>
              <a:gd name="connsiteX103" fmla="*/ 4424251 w 6997478"/>
              <a:gd name="connsiteY103" fmla="*/ 633550 h 633551"/>
              <a:gd name="connsiteX104" fmla="*/ 4294175 w 6997478"/>
              <a:gd name="connsiteY104" fmla="*/ 628722 h 633551"/>
              <a:gd name="connsiteX105" fmla="*/ 4058356 w 6997478"/>
              <a:gd name="connsiteY105" fmla="*/ 447090 h 633551"/>
              <a:gd name="connsiteX106" fmla="*/ 4058356 w 6997478"/>
              <a:gd name="connsiteY106" fmla="*/ 493181 h 633551"/>
              <a:gd name="connsiteX107" fmla="*/ 4058356 w 6997478"/>
              <a:gd name="connsiteY107" fmla="*/ 633551 h 633551"/>
              <a:gd name="connsiteX108" fmla="*/ 3928280 w 6997478"/>
              <a:gd name="connsiteY108" fmla="*/ 628723 h 633551"/>
              <a:gd name="connsiteX109" fmla="*/ 3686484 w 6997478"/>
              <a:gd name="connsiteY109" fmla="*/ 442488 h 633551"/>
              <a:gd name="connsiteX110" fmla="*/ 3686484 w 6997478"/>
              <a:gd name="connsiteY110" fmla="*/ 493180 h 633551"/>
              <a:gd name="connsiteX111" fmla="*/ 3686484 w 6997478"/>
              <a:gd name="connsiteY111" fmla="*/ 633550 h 633551"/>
              <a:gd name="connsiteX112" fmla="*/ 3556408 w 6997478"/>
              <a:gd name="connsiteY112" fmla="*/ 628722 h 633551"/>
              <a:gd name="connsiteX113" fmla="*/ 3314612 w 6997478"/>
              <a:gd name="connsiteY113" fmla="*/ 442487 h 633551"/>
              <a:gd name="connsiteX114" fmla="*/ 3314612 w 6997478"/>
              <a:gd name="connsiteY114" fmla="*/ 493181 h 633551"/>
              <a:gd name="connsiteX115" fmla="*/ 3314612 w 6997478"/>
              <a:gd name="connsiteY115" fmla="*/ 633551 h 633551"/>
              <a:gd name="connsiteX116" fmla="*/ 3184536 w 6997478"/>
              <a:gd name="connsiteY116" fmla="*/ 628723 h 633551"/>
              <a:gd name="connsiteX117" fmla="*/ 2951071 w 6997478"/>
              <a:gd name="connsiteY117" fmla="*/ 448905 h 633551"/>
              <a:gd name="connsiteX118" fmla="*/ 2951071 w 6997478"/>
              <a:gd name="connsiteY118" fmla="*/ 493180 h 633551"/>
              <a:gd name="connsiteX119" fmla="*/ 2951071 w 6997478"/>
              <a:gd name="connsiteY119" fmla="*/ 633550 h 633551"/>
              <a:gd name="connsiteX120" fmla="*/ 2820995 w 6997478"/>
              <a:gd name="connsiteY120" fmla="*/ 628722 h 633551"/>
              <a:gd name="connsiteX121" fmla="*/ 2579199 w 6997478"/>
              <a:gd name="connsiteY121" fmla="*/ 442487 h 633551"/>
              <a:gd name="connsiteX122" fmla="*/ 2579199 w 6997478"/>
              <a:gd name="connsiteY122" fmla="*/ 493181 h 633551"/>
              <a:gd name="connsiteX123" fmla="*/ 2579199 w 6997478"/>
              <a:gd name="connsiteY123" fmla="*/ 633551 h 633551"/>
              <a:gd name="connsiteX124" fmla="*/ 2449123 w 6997478"/>
              <a:gd name="connsiteY124" fmla="*/ 628723 h 633551"/>
              <a:gd name="connsiteX125" fmla="*/ 2213303 w 6997478"/>
              <a:gd name="connsiteY125" fmla="*/ 447091 h 633551"/>
              <a:gd name="connsiteX126" fmla="*/ 2213303 w 6997478"/>
              <a:gd name="connsiteY126" fmla="*/ 493180 h 633551"/>
              <a:gd name="connsiteX127" fmla="*/ 2213303 w 6997478"/>
              <a:gd name="connsiteY127" fmla="*/ 633550 h 633551"/>
              <a:gd name="connsiteX128" fmla="*/ 2083227 w 6997478"/>
              <a:gd name="connsiteY128" fmla="*/ 628722 h 633551"/>
              <a:gd name="connsiteX129" fmla="*/ 1847408 w 6997478"/>
              <a:gd name="connsiteY129" fmla="*/ 447090 h 633551"/>
              <a:gd name="connsiteX130" fmla="*/ 1847408 w 6997478"/>
              <a:gd name="connsiteY130" fmla="*/ 493181 h 633551"/>
              <a:gd name="connsiteX131" fmla="*/ 1847407 w 6997478"/>
              <a:gd name="connsiteY131" fmla="*/ 633551 h 633551"/>
              <a:gd name="connsiteX132" fmla="*/ 1717331 w 6997478"/>
              <a:gd name="connsiteY132" fmla="*/ 628723 h 633551"/>
              <a:gd name="connsiteX133" fmla="*/ 1485042 w 6997478"/>
              <a:gd name="connsiteY133" fmla="*/ 449810 h 633551"/>
              <a:gd name="connsiteX134" fmla="*/ 1485042 w 6997478"/>
              <a:gd name="connsiteY134" fmla="*/ 493180 h 633551"/>
              <a:gd name="connsiteX135" fmla="*/ 1485041 w 6997478"/>
              <a:gd name="connsiteY135" fmla="*/ 633550 h 633551"/>
              <a:gd name="connsiteX136" fmla="*/ 1354965 w 6997478"/>
              <a:gd name="connsiteY136" fmla="*/ 628722 h 633551"/>
              <a:gd name="connsiteX137" fmla="*/ 1119146 w 6997478"/>
              <a:gd name="connsiteY137" fmla="*/ 447090 h 633551"/>
              <a:gd name="connsiteX138" fmla="*/ 1119145 w 6997478"/>
              <a:gd name="connsiteY138" fmla="*/ 493181 h 633551"/>
              <a:gd name="connsiteX139" fmla="*/ 1119145 w 6997478"/>
              <a:gd name="connsiteY139" fmla="*/ 633551 h 633551"/>
              <a:gd name="connsiteX140" fmla="*/ 989069 w 6997478"/>
              <a:gd name="connsiteY140" fmla="*/ 628723 h 633551"/>
              <a:gd name="connsiteX141" fmla="*/ 747273 w 6997478"/>
              <a:gd name="connsiteY141" fmla="*/ 442488 h 633551"/>
              <a:gd name="connsiteX142" fmla="*/ 747273 w 6997478"/>
              <a:gd name="connsiteY142" fmla="*/ 493180 h 633551"/>
              <a:gd name="connsiteX143" fmla="*/ 747273 w 6997478"/>
              <a:gd name="connsiteY143" fmla="*/ 633550 h 633551"/>
              <a:gd name="connsiteX144" fmla="*/ 617197 w 6997478"/>
              <a:gd name="connsiteY144" fmla="*/ 628722 h 633551"/>
              <a:gd name="connsiteX145" fmla="*/ 375401 w 6997478"/>
              <a:gd name="connsiteY145" fmla="*/ 442487 h 633551"/>
              <a:gd name="connsiteX146" fmla="*/ 375401 w 6997478"/>
              <a:gd name="connsiteY146" fmla="*/ 493181 h 633551"/>
              <a:gd name="connsiteX147" fmla="*/ 375401 w 6997478"/>
              <a:gd name="connsiteY147" fmla="*/ 633551 h 633551"/>
              <a:gd name="connsiteX148" fmla="*/ 245325 w 6997478"/>
              <a:gd name="connsiteY148" fmla="*/ 628723 h 633551"/>
              <a:gd name="connsiteX149" fmla="*/ 1515 w 6997478"/>
              <a:gd name="connsiteY149" fmla="*/ 440937 h 633551"/>
              <a:gd name="connsiteX150" fmla="*/ 23 w 6997478"/>
              <a:gd name="connsiteY150" fmla="*/ 10 h 63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997478" h="633551">
                <a:moveTo>
                  <a:pt x="23" y="10"/>
                </a:moveTo>
                <a:lnTo>
                  <a:pt x="111098" y="1"/>
                </a:lnTo>
                <a:lnTo>
                  <a:pt x="372610" y="214067"/>
                </a:lnTo>
                <a:lnTo>
                  <a:pt x="372321" y="154017"/>
                </a:lnTo>
                <a:cubicBezTo>
                  <a:pt x="372020" y="89074"/>
                  <a:pt x="371797" y="30935"/>
                  <a:pt x="371895" y="9"/>
                </a:cubicBezTo>
                <a:lnTo>
                  <a:pt x="482970" y="0"/>
                </a:lnTo>
                <a:lnTo>
                  <a:pt x="744482" y="214066"/>
                </a:lnTo>
                <a:lnTo>
                  <a:pt x="744193" y="154018"/>
                </a:lnTo>
                <a:cubicBezTo>
                  <a:pt x="743892" y="89075"/>
                  <a:pt x="743669" y="30936"/>
                  <a:pt x="743767" y="10"/>
                </a:cubicBezTo>
                <a:lnTo>
                  <a:pt x="854842" y="1"/>
                </a:lnTo>
                <a:lnTo>
                  <a:pt x="1110355" y="209156"/>
                </a:lnTo>
                <a:lnTo>
                  <a:pt x="1110090" y="154017"/>
                </a:lnTo>
                <a:cubicBezTo>
                  <a:pt x="1109788" y="89074"/>
                  <a:pt x="1109565" y="30935"/>
                  <a:pt x="1109663" y="9"/>
                </a:cubicBezTo>
                <a:lnTo>
                  <a:pt x="1220738" y="0"/>
                </a:lnTo>
                <a:lnTo>
                  <a:pt x="1472707" y="206254"/>
                </a:lnTo>
                <a:lnTo>
                  <a:pt x="1472456" y="154018"/>
                </a:lnTo>
                <a:cubicBezTo>
                  <a:pt x="1472154" y="89075"/>
                  <a:pt x="1471932" y="30936"/>
                  <a:pt x="1472029" y="10"/>
                </a:cubicBezTo>
                <a:lnTo>
                  <a:pt x="1583104" y="1"/>
                </a:lnTo>
                <a:lnTo>
                  <a:pt x="1838617" y="209156"/>
                </a:lnTo>
                <a:lnTo>
                  <a:pt x="1838352" y="154017"/>
                </a:lnTo>
                <a:cubicBezTo>
                  <a:pt x="1838050" y="89074"/>
                  <a:pt x="1837828" y="30935"/>
                  <a:pt x="1837925" y="9"/>
                </a:cubicBezTo>
                <a:lnTo>
                  <a:pt x="1949000" y="0"/>
                </a:lnTo>
                <a:lnTo>
                  <a:pt x="2204513" y="209155"/>
                </a:lnTo>
                <a:lnTo>
                  <a:pt x="2204248" y="154018"/>
                </a:lnTo>
                <a:cubicBezTo>
                  <a:pt x="2203946" y="89075"/>
                  <a:pt x="2203724" y="30936"/>
                  <a:pt x="2203821" y="10"/>
                </a:cubicBezTo>
                <a:lnTo>
                  <a:pt x="2314896" y="1"/>
                </a:lnTo>
                <a:lnTo>
                  <a:pt x="2576408" y="214067"/>
                </a:lnTo>
                <a:lnTo>
                  <a:pt x="2576119" y="154017"/>
                </a:lnTo>
                <a:cubicBezTo>
                  <a:pt x="2575817" y="89074"/>
                  <a:pt x="2575596" y="30935"/>
                  <a:pt x="2575693" y="9"/>
                </a:cubicBezTo>
                <a:lnTo>
                  <a:pt x="2686768" y="0"/>
                </a:lnTo>
                <a:lnTo>
                  <a:pt x="2939917" y="207220"/>
                </a:lnTo>
                <a:lnTo>
                  <a:pt x="2939660" y="154018"/>
                </a:lnTo>
                <a:cubicBezTo>
                  <a:pt x="2939358" y="89075"/>
                  <a:pt x="2939136" y="30936"/>
                  <a:pt x="2939233" y="10"/>
                </a:cubicBezTo>
                <a:lnTo>
                  <a:pt x="3050309" y="1"/>
                </a:lnTo>
                <a:lnTo>
                  <a:pt x="3311821" y="214067"/>
                </a:lnTo>
                <a:lnTo>
                  <a:pt x="3311532" y="154017"/>
                </a:lnTo>
                <a:cubicBezTo>
                  <a:pt x="3311231" y="89074"/>
                  <a:pt x="3311008" y="30935"/>
                  <a:pt x="3311106" y="9"/>
                </a:cubicBezTo>
                <a:lnTo>
                  <a:pt x="3422181" y="0"/>
                </a:lnTo>
                <a:lnTo>
                  <a:pt x="3683693" y="214066"/>
                </a:lnTo>
                <a:lnTo>
                  <a:pt x="3683404" y="154018"/>
                </a:lnTo>
                <a:cubicBezTo>
                  <a:pt x="3683102" y="89075"/>
                  <a:pt x="3682880" y="30936"/>
                  <a:pt x="3682977" y="10"/>
                </a:cubicBezTo>
                <a:lnTo>
                  <a:pt x="3794053" y="1"/>
                </a:lnTo>
                <a:lnTo>
                  <a:pt x="4049565" y="209156"/>
                </a:lnTo>
                <a:lnTo>
                  <a:pt x="4049300" y="154017"/>
                </a:lnTo>
                <a:cubicBezTo>
                  <a:pt x="4048998" y="89074"/>
                  <a:pt x="4048776" y="30935"/>
                  <a:pt x="4048873" y="9"/>
                </a:cubicBezTo>
                <a:lnTo>
                  <a:pt x="4159949" y="0"/>
                </a:lnTo>
                <a:lnTo>
                  <a:pt x="4417917" y="211165"/>
                </a:lnTo>
                <a:lnTo>
                  <a:pt x="4417642" y="154018"/>
                </a:lnTo>
                <a:cubicBezTo>
                  <a:pt x="4417340" y="89075"/>
                  <a:pt x="4417118" y="30936"/>
                  <a:pt x="4417215" y="10"/>
                </a:cubicBezTo>
                <a:lnTo>
                  <a:pt x="4528290" y="1"/>
                </a:lnTo>
                <a:lnTo>
                  <a:pt x="4789803" y="214067"/>
                </a:lnTo>
                <a:lnTo>
                  <a:pt x="4789514" y="154017"/>
                </a:lnTo>
                <a:cubicBezTo>
                  <a:pt x="4789212" y="89074"/>
                  <a:pt x="4788990" y="30935"/>
                  <a:pt x="4789087" y="9"/>
                </a:cubicBezTo>
                <a:lnTo>
                  <a:pt x="4900162" y="0"/>
                </a:lnTo>
                <a:lnTo>
                  <a:pt x="5155675" y="209155"/>
                </a:lnTo>
                <a:lnTo>
                  <a:pt x="5155410" y="154018"/>
                </a:lnTo>
                <a:cubicBezTo>
                  <a:pt x="5155108" y="89075"/>
                  <a:pt x="5154886" y="30936"/>
                  <a:pt x="5154983" y="10"/>
                </a:cubicBezTo>
                <a:lnTo>
                  <a:pt x="5266058" y="1"/>
                </a:lnTo>
                <a:lnTo>
                  <a:pt x="5521571" y="209156"/>
                </a:lnTo>
                <a:lnTo>
                  <a:pt x="5521306" y="154017"/>
                </a:lnTo>
                <a:cubicBezTo>
                  <a:pt x="5521004" y="89074"/>
                  <a:pt x="5520782" y="30935"/>
                  <a:pt x="5520879" y="9"/>
                </a:cubicBezTo>
                <a:lnTo>
                  <a:pt x="5631954" y="0"/>
                </a:lnTo>
                <a:lnTo>
                  <a:pt x="5891012" y="212057"/>
                </a:lnTo>
                <a:lnTo>
                  <a:pt x="5890733" y="154018"/>
                </a:lnTo>
                <a:cubicBezTo>
                  <a:pt x="5890431" y="89075"/>
                  <a:pt x="5890209" y="30936"/>
                  <a:pt x="5890306" y="10"/>
                </a:cubicBezTo>
                <a:lnTo>
                  <a:pt x="6001381" y="1"/>
                </a:lnTo>
                <a:lnTo>
                  <a:pt x="6256894" y="209156"/>
                </a:lnTo>
                <a:lnTo>
                  <a:pt x="6256629" y="154017"/>
                </a:lnTo>
                <a:cubicBezTo>
                  <a:pt x="6256327" y="89074"/>
                  <a:pt x="6256105" y="30935"/>
                  <a:pt x="6256202" y="9"/>
                </a:cubicBezTo>
                <a:lnTo>
                  <a:pt x="6367277" y="0"/>
                </a:lnTo>
                <a:lnTo>
                  <a:pt x="6622791" y="209155"/>
                </a:lnTo>
                <a:lnTo>
                  <a:pt x="6622525" y="154018"/>
                </a:lnTo>
                <a:cubicBezTo>
                  <a:pt x="6622224" y="89075"/>
                  <a:pt x="6622001" y="30936"/>
                  <a:pt x="6622099" y="10"/>
                </a:cubicBezTo>
                <a:lnTo>
                  <a:pt x="6733174" y="1"/>
                </a:lnTo>
                <a:lnTo>
                  <a:pt x="6997478" y="216352"/>
                </a:lnTo>
                <a:cubicBezTo>
                  <a:pt x="6997478" y="263941"/>
                  <a:pt x="6997477" y="585962"/>
                  <a:pt x="6997477" y="633551"/>
                </a:cubicBezTo>
                <a:lnTo>
                  <a:pt x="6867401" y="628723"/>
                </a:lnTo>
                <a:lnTo>
                  <a:pt x="6631581" y="447091"/>
                </a:lnTo>
                <a:lnTo>
                  <a:pt x="6631581" y="493180"/>
                </a:lnTo>
                <a:cubicBezTo>
                  <a:pt x="6631581" y="559266"/>
                  <a:pt x="6631581" y="615704"/>
                  <a:pt x="6631581" y="633550"/>
                </a:cubicBezTo>
                <a:lnTo>
                  <a:pt x="6501504" y="628722"/>
                </a:lnTo>
                <a:lnTo>
                  <a:pt x="6265685" y="447090"/>
                </a:lnTo>
                <a:lnTo>
                  <a:pt x="6265685" y="493181"/>
                </a:lnTo>
                <a:cubicBezTo>
                  <a:pt x="6265685" y="559267"/>
                  <a:pt x="6265684" y="615705"/>
                  <a:pt x="6265684" y="633551"/>
                </a:cubicBezTo>
                <a:lnTo>
                  <a:pt x="6135608" y="628723"/>
                </a:lnTo>
                <a:lnTo>
                  <a:pt x="5896258" y="444371"/>
                </a:lnTo>
                <a:lnTo>
                  <a:pt x="5896258" y="493180"/>
                </a:lnTo>
                <a:cubicBezTo>
                  <a:pt x="5896258" y="559266"/>
                  <a:pt x="5896257" y="615704"/>
                  <a:pt x="5896257" y="633550"/>
                </a:cubicBezTo>
                <a:lnTo>
                  <a:pt x="5766181" y="628722"/>
                </a:lnTo>
                <a:lnTo>
                  <a:pt x="5530362" y="447090"/>
                </a:lnTo>
                <a:lnTo>
                  <a:pt x="5530362" y="493181"/>
                </a:lnTo>
                <a:cubicBezTo>
                  <a:pt x="5530362" y="559267"/>
                  <a:pt x="5530361" y="615705"/>
                  <a:pt x="5530361" y="633551"/>
                </a:cubicBezTo>
                <a:lnTo>
                  <a:pt x="5400285" y="628723"/>
                </a:lnTo>
                <a:lnTo>
                  <a:pt x="5164466" y="447091"/>
                </a:lnTo>
                <a:lnTo>
                  <a:pt x="5164466" y="493180"/>
                </a:lnTo>
                <a:cubicBezTo>
                  <a:pt x="5164466" y="559266"/>
                  <a:pt x="5164465" y="615704"/>
                  <a:pt x="5164465" y="633550"/>
                </a:cubicBezTo>
                <a:lnTo>
                  <a:pt x="5034389" y="628722"/>
                </a:lnTo>
                <a:lnTo>
                  <a:pt x="4792594" y="442487"/>
                </a:lnTo>
                <a:lnTo>
                  <a:pt x="4792594" y="493181"/>
                </a:lnTo>
                <a:cubicBezTo>
                  <a:pt x="4792594" y="559267"/>
                  <a:pt x="4792593" y="615705"/>
                  <a:pt x="4792593" y="633551"/>
                </a:cubicBezTo>
                <a:lnTo>
                  <a:pt x="4662517" y="628723"/>
                </a:lnTo>
                <a:lnTo>
                  <a:pt x="4424252" y="445207"/>
                </a:lnTo>
                <a:lnTo>
                  <a:pt x="4424252" y="493180"/>
                </a:lnTo>
                <a:cubicBezTo>
                  <a:pt x="4424252" y="559266"/>
                  <a:pt x="4424251" y="615704"/>
                  <a:pt x="4424251" y="633550"/>
                </a:cubicBezTo>
                <a:lnTo>
                  <a:pt x="4294175" y="628722"/>
                </a:lnTo>
                <a:lnTo>
                  <a:pt x="4058356" y="447090"/>
                </a:lnTo>
                <a:lnTo>
                  <a:pt x="4058356" y="493181"/>
                </a:lnTo>
                <a:cubicBezTo>
                  <a:pt x="4058356" y="559267"/>
                  <a:pt x="4058356" y="615705"/>
                  <a:pt x="4058356" y="633551"/>
                </a:cubicBezTo>
                <a:lnTo>
                  <a:pt x="3928280" y="628723"/>
                </a:lnTo>
                <a:lnTo>
                  <a:pt x="3686484" y="442488"/>
                </a:lnTo>
                <a:lnTo>
                  <a:pt x="3686484" y="493180"/>
                </a:lnTo>
                <a:cubicBezTo>
                  <a:pt x="3686484" y="559266"/>
                  <a:pt x="3686484" y="615704"/>
                  <a:pt x="3686484" y="633550"/>
                </a:cubicBezTo>
                <a:lnTo>
                  <a:pt x="3556408" y="628722"/>
                </a:lnTo>
                <a:lnTo>
                  <a:pt x="3314612" y="442487"/>
                </a:lnTo>
                <a:lnTo>
                  <a:pt x="3314612" y="493181"/>
                </a:lnTo>
                <a:cubicBezTo>
                  <a:pt x="3314612" y="559267"/>
                  <a:pt x="3314612" y="615705"/>
                  <a:pt x="3314612" y="633551"/>
                </a:cubicBezTo>
                <a:lnTo>
                  <a:pt x="3184536" y="628723"/>
                </a:lnTo>
                <a:lnTo>
                  <a:pt x="2951071" y="448905"/>
                </a:lnTo>
                <a:lnTo>
                  <a:pt x="2951071" y="493180"/>
                </a:lnTo>
                <a:cubicBezTo>
                  <a:pt x="2951071" y="559266"/>
                  <a:pt x="2951071" y="615704"/>
                  <a:pt x="2951071" y="633550"/>
                </a:cubicBezTo>
                <a:lnTo>
                  <a:pt x="2820995" y="628722"/>
                </a:lnTo>
                <a:lnTo>
                  <a:pt x="2579199" y="442487"/>
                </a:lnTo>
                <a:lnTo>
                  <a:pt x="2579199" y="493181"/>
                </a:lnTo>
                <a:cubicBezTo>
                  <a:pt x="2579199" y="559267"/>
                  <a:pt x="2579199" y="615705"/>
                  <a:pt x="2579199" y="633551"/>
                </a:cubicBezTo>
                <a:lnTo>
                  <a:pt x="2449123" y="628723"/>
                </a:lnTo>
                <a:lnTo>
                  <a:pt x="2213303" y="447091"/>
                </a:lnTo>
                <a:lnTo>
                  <a:pt x="2213303" y="493180"/>
                </a:lnTo>
                <a:cubicBezTo>
                  <a:pt x="2213303" y="559266"/>
                  <a:pt x="2213303" y="615704"/>
                  <a:pt x="2213303" y="633550"/>
                </a:cubicBezTo>
                <a:lnTo>
                  <a:pt x="2083227" y="628722"/>
                </a:lnTo>
                <a:lnTo>
                  <a:pt x="1847408" y="447090"/>
                </a:lnTo>
                <a:lnTo>
                  <a:pt x="1847408" y="493181"/>
                </a:lnTo>
                <a:cubicBezTo>
                  <a:pt x="1847408" y="559267"/>
                  <a:pt x="1847407" y="615705"/>
                  <a:pt x="1847407" y="633551"/>
                </a:cubicBezTo>
                <a:lnTo>
                  <a:pt x="1717331" y="628723"/>
                </a:lnTo>
                <a:lnTo>
                  <a:pt x="1485042" y="449810"/>
                </a:lnTo>
                <a:lnTo>
                  <a:pt x="1485042" y="493180"/>
                </a:lnTo>
                <a:cubicBezTo>
                  <a:pt x="1485041" y="559266"/>
                  <a:pt x="1485041" y="615704"/>
                  <a:pt x="1485041" y="633550"/>
                </a:cubicBezTo>
                <a:lnTo>
                  <a:pt x="1354965" y="628722"/>
                </a:lnTo>
                <a:lnTo>
                  <a:pt x="1119146" y="447090"/>
                </a:lnTo>
                <a:lnTo>
                  <a:pt x="1119145" y="493181"/>
                </a:lnTo>
                <a:cubicBezTo>
                  <a:pt x="1119145" y="559267"/>
                  <a:pt x="1119145" y="615705"/>
                  <a:pt x="1119145" y="633551"/>
                </a:cubicBezTo>
                <a:lnTo>
                  <a:pt x="989069" y="628723"/>
                </a:lnTo>
                <a:lnTo>
                  <a:pt x="747273" y="442488"/>
                </a:lnTo>
                <a:lnTo>
                  <a:pt x="747273" y="493180"/>
                </a:lnTo>
                <a:cubicBezTo>
                  <a:pt x="747273" y="559266"/>
                  <a:pt x="747273" y="615704"/>
                  <a:pt x="747273" y="633550"/>
                </a:cubicBezTo>
                <a:lnTo>
                  <a:pt x="617197" y="628722"/>
                </a:lnTo>
                <a:lnTo>
                  <a:pt x="375401" y="442487"/>
                </a:lnTo>
                <a:lnTo>
                  <a:pt x="375401" y="493181"/>
                </a:lnTo>
                <a:cubicBezTo>
                  <a:pt x="375401" y="559267"/>
                  <a:pt x="375401" y="615705"/>
                  <a:pt x="375401" y="633551"/>
                </a:cubicBezTo>
                <a:lnTo>
                  <a:pt x="245325" y="628723"/>
                </a:lnTo>
                <a:lnTo>
                  <a:pt x="1515" y="440937"/>
                </a:lnTo>
                <a:cubicBezTo>
                  <a:pt x="1774" y="358468"/>
                  <a:pt x="-236" y="82479"/>
                  <a:pt x="23" y="1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baseline="-25000"/>
          </a:p>
        </p:txBody>
      </p:sp>
      <p:pic>
        <p:nvPicPr>
          <p:cNvPr id="5" name="Picture 4">
            <a:extLst>
              <a:ext uri="{FF2B5EF4-FFF2-40B4-BE49-F238E27FC236}">
                <a16:creationId xmlns:a16="http://schemas.microsoft.com/office/drawing/2014/main" id="{0E3D81B0-705B-6412-ED6B-521DDDAB95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38319" y="3019464"/>
            <a:ext cx="2281049" cy="819075"/>
          </a:xfrm>
          <a:prstGeom prst="rect">
            <a:avLst/>
          </a:prstGeom>
        </p:spPr>
      </p:pic>
    </p:spTree>
    <p:extLst>
      <p:ext uri="{BB962C8B-B14F-4D97-AF65-F5344CB8AC3E}">
        <p14:creationId xmlns:p14="http://schemas.microsoft.com/office/powerpoint/2010/main" val="1197513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Content Page 1</a:t>
            </a:r>
          </a:p>
        </p:txBody>
      </p:sp>
      <p:sp>
        <p:nvSpPr>
          <p:cNvPr id="10" name="Rectangle: Diagonal Corners Snipped 9">
            <a:extLst>
              <a:ext uri="{FF2B5EF4-FFF2-40B4-BE49-F238E27FC236}">
                <a16:creationId xmlns:a16="http://schemas.microsoft.com/office/drawing/2014/main" id="{51264C6A-8C36-4DB3-6DDF-9DE41AB693A5}"/>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123ECC9-2230-1B62-3B4F-5AA806608ED7}"/>
              </a:ext>
            </a:extLst>
          </p:cNvPr>
          <p:cNvSpPr/>
          <p:nvPr userDrawn="1"/>
        </p:nvSpPr>
        <p:spPr>
          <a:xfrm>
            <a:off x="-114554" y="-42111"/>
            <a:ext cx="673356" cy="7086593"/>
          </a:xfrm>
          <a:prstGeom prst="rect">
            <a:avLst/>
          </a:prstGeom>
          <a:gradFill>
            <a:gsLst>
              <a:gs pos="0">
                <a:schemeClr val="accent1"/>
              </a:gs>
              <a:gs pos="74000">
                <a:schemeClr val="tx1"/>
              </a:gs>
              <a:gs pos="83000">
                <a:schemeClr val="tx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846543DA-9A9A-AE71-6D72-314EA0A83F87}"/>
              </a:ext>
            </a:extLst>
          </p:cNvPr>
          <p:cNvSpPr>
            <a:spLocks noGrp="1"/>
          </p:cNvSpPr>
          <p:nvPr>
            <p:ph type="body" idx="1" hasCustomPrompt="1"/>
          </p:nvPr>
        </p:nvSpPr>
        <p:spPr>
          <a:xfrm>
            <a:off x="1473200" y="1220162"/>
            <a:ext cx="10146021" cy="5272707"/>
          </a:xfrm>
          <a:prstGeom prst="rect">
            <a:avLst/>
          </a:prstGeom>
        </p:spPr>
        <p:txBody>
          <a:bodyPr numCol="2" spcCol="914400" anchor="t" anchorCtr="0">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Proin pharetra nonummy pede. Mauris et orci.</a:t>
            </a:r>
          </a:p>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0"/>
            <a:r>
              <a:rPr lang="en-US"/>
              <a:t>Nunc viverra imperdiet enim. Fusce est. Vivamus a </a:t>
            </a:r>
            <a:r>
              <a:rPr lang="en-US" err="1"/>
              <a:t>tellus</a:t>
            </a:r>
            <a:r>
              <a:rPr lang="en-US"/>
              <a:t>.</a:t>
            </a:r>
          </a:p>
          <a:p>
            <a:pPr lvl="0"/>
            <a:endParaRPr lang="en-US"/>
          </a:p>
          <a:p>
            <a:pPr lvl="0"/>
            <a:r>
              <a:rPr lang="en-US" err="1"/>
              <a:t>Pellentesque</a:t>
            </a:r>
            <a:r>
              <a:rPr lang="en-US"/>
              <a:t> habitant morbi tristique senectus et netus et malesuada fames ac turpis egestas. Proin pharetra nonummy pede. Mauris et </a:t>
            </a:r>
            <a:r>
              <a:rPr lang="en-US" err="1"/>
              <a:t>orci</a:t>
            </a:r>
            <a:r>
              <a:rPr lang="en-US"/>
              <a:t>.</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a:t>Nunc viverra imperdiet enim. Fusce est. Vivamus a </a:t>
            </a:r>
            <a:r>
              <a:rPr lang="en-US" err="1"/>
              <a:t>tellus</a:t>
            </a:r>
            <a:r>
              <a:rPr lang="en-US"/>
              <a:t>.</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lang="en-US"/>
              <a:t>Pellentesque habitant morbi tristique senectus et netus et malesuada fames ac turpis egestas. Proin pharetra nonummy pede. Mauris et </a:t>
            </a:r>
            <a:r>
              <a:rPr lang="en-US" err="1"/>
              <a:t>orci</a:t>
            </a:r>
            <a:r>
              <a:rPr lang="en-US"/>
              <a:t>.</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lang="en-US"/>
          </a:p>
        </p:txBody>
      </p:sp>
      <p:pic>
        <p:nvPicPr>
          <p:cNvPr id="7" name="Picture 6">
            <a:extLst>
              <a:ext uri="{FF2B5EF4-FFF2-40B4-BE49-F238E27FC236}">
                <a16:creationId xmlns:a16="http://schemas.microsoft.com/office/drawing/2014/main" id="{C5C29B38-0614-F3A6-EEBE-0AAE877C24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41626" y="5716972"/>
            <a:ext cx="1472975" cy="409160"/>
          </a:xfrm>
          <a:prstGeom prst="rect">
            <a:avLst/>
          </a:prstGeom>
        </p:spPr>
      </p:pic>
    </p:spTree>
    <p:extLst>
      <p:ext uri="{BB962C8B-B14F-4D97-AF65-F5344CB8AC3E}">
        <p14:creationId xmlns:p14="http://schemas.microsoft.com/office/powerpoint/2010/main" val="103849615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2ABF41-6303-B652-BA52-FF86965F504A}"/>
              </a:ext>
            </a:extLst>
          </p:cNvPr>
          <p:cNvSpPr/>
          <p:nvPr userDrawn="1"/>
        </p:nvSpPr>
        <p:spPr>
          <a:xfrm>
            <a:off x="-114554" y="-42111"/>
            <a:ext cx="673356" cy="7086593"/>
          </a:xfrm>
          <a:prstGeom prst="rect">
            <a:avLst/>
          </a:prstGeom>
          <a:gradFill>
            <a:gsLst>
              <a:gs pos="0">
                <a:schemeClr val="accent1"/>
              </a:gs>
              <a:gs pos="74000">
                <a:schemeClr val="tx1"/>
              </a:gs>
              <a:gs pos="83000">
                <a:schemeClr val="tx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Content Page 2</a:t>
            </a:r>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A9DE8574-B807-FD28-5C07-F2A19B10C261}"/>
              </a:ext>
            </a:extLst>
          </p:cNvPr>
          <p:cNvSpPr>
            <a:spLocks noGrp="1"/>
          </p:cNvSpPr>
          <p:nvPr>
            <p:ph type="body" sz="quarter" idx="10"/>
          </p:nvPr>
        </p:nvSpPr>
        <p:spPr>
          <a:xfrm>
            <a:off x="1473200" y="1165225"/>
            <a:ext cx="10162117" cy="5327650"/>
          </a:xfrm>
        </p:spPr>
        <p:txBody>
          <a:bodyPr>
            <a:normAutofit/>
          </a:bodyPr>
          <a:lstStyle>
            <a:lvl1pPr>
              <a:defRPr sz="20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Diagonal Corners Snipped 9">
            <a:extLst>
              <a:ext uri="{FF2B5EF4-FFF2-40B4-BE49-F238E27FC236}">
                <a16:creationId xmlns:a16="http://schemas.microsoft.com/office/drawing/2014/main" id="{C54106D7-26E1-CD78-C7DF-04C0B840525A}"/>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64987C03-6515-CE0A-6405-3C08F0ADB4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41626" y="5716972"/>
            <a:ext cx="1472975" cy="409160"/>
          </a:xfrm>
          <a:prstGeom prst="rect">
            <a:avLst/>
          </a:prstGeom>
        </p:spPr>
      </p:pic>
    </p:spTree>
    <p:extLst>
      <p:ext uri="{BB962C8B-B14F-4D97-AF65-F5344CB8AC3E}">
        <p14:creationId xmlns:p14="http://schemas.microsoft.com/office/powerpoint/2010/main" val="38652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Image Page 1</a:t>
            </a:r>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Picture Placeholder 2">
            <a:extLst>
              <a:ext uri="{FF2B5EF4-FFF2-40B4-BE49-F238E27FC236}">
                <a16:creationId xmlns:a16="http://schemas.microsoft.com/office/drawing/2014/main" id="{8DD0E9A3-EBDE-DFC9-F14F-708D1C22DA6B}"/>
              </a:ext>
            </a:extLst>
          </p:cNvPr>
          <p:cNvSpPr>
            <a:spLocks noGrp="1" noChangeAspect="1"/>
          </p:cNvSpPr>
          <p:nvPr>
            <p:ph type="pic" idx="1"/>
          </p:nvPr>
        </p:nvSpPr>
        <p:spPr>
          <a:xfrm>
            <a:off x="1478146" y="1354722"/>
            <a:ext cx="2921169" cy="4621242"/>
          </a:xfrm>
          <a:prstGeom prst="rect">
            <a:avLst/>
          </a:prstGeom>
          <a:pattFill prst="pct5">
            <a:fgClr>
              <a:schemeClr val="accent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a:extLst>
              <a:ext uri="{FF2B5EF4-FFF2-40B4-BE49-F238E27FC236}">
                <a16:creationId xmlns:a16="http://schemas.microsoft.com/office/drawing/2014/main" id="{1D104F55-DC7D-1673-3C25-E068C945CF91}"/>
              </a:ext>
            </a:extLst>
          </p:cNvPr>
          <p:cNvSpPr>
            <a:spLocks noGrp="1" noChangeAspect="1"/>
          </p:cNvSpPr>
          <p:nvPr>
            <p:ph type="pic" idx="10"/>
          </p:nvPr>
        </p:nvSpPr>
        <p:spPr>
          <a:xfrm>
            <a:off x="8801532" y="1354722"/>
            <a:ext cx="2921169" cy="4621242"/>
          </a:xfrm>
          <a:prstGeom prst="rect">
            <a:avLst/>
          </a:prstGeom>
          <a:pattFill prst="pct5">
            <a:fgClr>
              <a:schemeClr val="accent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2CE1114D-4F33-A77A-14F5-A8D11E91F899}"/>
              </a:ext>
            </a:extLst>
          </p:cNvPr>
          <p:cNvSpPr>
            <a:spLocks noGrp="1" noChangeAspect="1"/>
          </p:cNvSpPr>
          <p:nvPr>
            <p:ph type="pic" idx="11"/>
          </p:nvPr>
        </p:nvSpPr>
        <p:spPr>
          <a:xfrm>
            <a:off x="4652976" y="1354725"/>
            <a:ext cx="3894893" cy="2190879"/>
          </a:xfrm>
          <a:prstGeom prst="rect">
            <a:avLst/>
          </a:prstGeom>
          <a:pattFill prst="pct5">
            <a:fgClr>
              <a:schemeClr val="accent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CE7E49B0-2FC4-1D41-BF83-C8199F3A6434}"/>
              </a:ext>
            </a:extLst>
          </p:cNvPr>
          <p:cNvSpPr>
            <a:spLocks noGrp="1" noChangeAspect="1"/>
          </p:cNvSpPr>
          <p:nvPr>
            <p:ph type="pic" idx="12"/>
          </p:nvPr>
        </p:nvSpPr>
        <p:spPr>
          <a:xfrm>
            <a:off x="4652976" y="3785087"/>
            <a:ext cx="3894893" cy="2190879"/>
          </a:xfrm>
          <a:prstGeom prst="rect">
            <a:avLst/>
          </a:prstGeom>
          <a:pattFill prst="pct5">
            <a:fgClr>
              <a:schemeClr val="accent1"/>
            </a:fgClr>
            <a:bgClr>
              <a:schemeClr val="bg1"/>
            </a:bgClr>
          </a:pattFill>
        </p:spPr>
        <p:txBody>
          <a:bodyPr anchor="t">
            <a:normAutofit/>
          </a:bodyPr>
          <a:lstStyle>
            <a:lvl1pPr marL="0" indent="0">
              <a:buNone/>
              <a:defRPr sz="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Rectangle 3">
            <a:extLst>
              <a:ext uri="{FF2B5EF4-FFF2-40B4-BE49-F238E27FC236}">
                <a16:creationId xmlns:a16="http://schemas.microsoft.com/office/drawing/2014/main" id="{965B2FB3-9F88-D654-992F-B132E010C657}"/>
              </a:ext>
            </a:extLst>
          </p:cNvPr>
          <p:cNvSpPr/>
          <p:nvPr userDrawn="1"/>
        </p:nvSpPr>
        <p:spPr>
          <a:xfrm>
            <a:off x="-114554" y="-42111"/>
            <a:ext cx="673356"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Diagonal Corners Snipped 9">
            <a:extLst>
              <a:ext uri="{FF2B5EF4-FFF2-40B4-BE49-F238E27FC236}">
                <a16:creationId xmlns:a16="http://schemas.microsoft.com/office/drawing/2014/main" id="{E7E28F25-4116-24D8-356F-CE22A426B508}"/>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8C20D496-D288-2544-94A9-E07B7988AF8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4039427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Image Page 1</a:t>
            </a:r>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5B2FB3-9F88-D654-992F-B132E010C657}"/>
              </a:ext>
            </a:extLst>
          </p:cNvPr>
          <p:cNvSpPr/>
          <p:nvPr userDrawn="1"/>
        </p:nvSpPr>
        <p:spPr>
          <a:xfrm>
            <a:off x="-114554" y="-42111"/>
            <a:ext cx="673356" cy="7086593"/>
          </a:xfrm>
          <a:prstGeom prst="rect">
            <a:avLst/>
          </a:prstGeom>
          <a:gradFill>
            <a:gsLst>
              <a:gs pos="0">
                <a:schemeClr val="accent2"/>
              </a:gs>
              <a:gs pos="33000">
                <a:schemeClr val="accent2"/>
              </a:gs>
              <a:gs pos="83000">
                <a:schemeClr val="tx2"/>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Diagonal Corners Snipped 9">
            <a:extLst>
              <a:ext uri="{FF2B5EF4-FFF2-40B4-BE49-F238E27FC236}">
                <a16:creationId xmlns:a16="http://schemas.microsoft.com/office/drawing/2014/main" id="{E7E28F25-4116-24D8-356F-CE22A426B508}"/>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Picture Placeholder 6">
            <a:extLst>
              <a:ext uri="{FF2B5EF4-FFF2-40B4-BE49-F238E27FC236}">
                <a16:creationId xmlns:a16="http://schemas.microsoft.com/office/drawing/2014/main" id="{A476B576-A90F-FA29-9F69-C3A95422739D}"/>
              </a:ext>
            </a:extLst>
          </p:cNvPr>
          <p:cNvSpPr>
            <a:spLocks noGrp="1"/>
          </p:cNvSpPr>
          <p:nvPr>
            <p:ph type="pic" sz="quarter" idx="13"/>
          </p:nvPr>
        </p:nvSpPr>
        <p:spPr>
          <a:xfrm>
            <a:off x="1473202" y="1348162"/>
            <a:ext cx="10248900" cy="4621212"/>
          </a:xfrm>
          <a:pattFill prst="pct5">
            <a:fgClr>
              <a:schemeClr val="accent1"/>
            </a:fgClr>
            <a:bgClr>
              <a:schemeClr val="bg1"/>
            </a:bgClr>
          </a:pattFill>
        </p:spPr>
        <p:txBody>
          <a:bodyPr/>
          <a:lstStyle/>
          <a:p>
            <a:r>
              <a:rPr lang="en-US"/>
              <a:t>Click icon to add picture</a:t>
            </a:r>
          </a:p>
        </p:txBody>
      </p:sp>
      <p:pic>
        <p:nvPicPr>
          <p:cNvPr id="6" name="Picture 5">
            <a:extLst>
              <a:ext uri="{FF2B5EF4-FFF2-40B4-BE49-F238E27FC236}">
                <a16:creationId xmlns:a16="http://schemas.microsoft.com/office/drawing/2014/main" id="{1BB9CAF0-4844-EFFB-4956-0A5C770C4F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16200000">
            <a:off x="-435499" y="5716972"/>
            <a:ext cx="1460720" cy="409160"/>
          </a:xfrm>
          <a:prstGeom prst="rect">
            <a:avLst/>
          </a:prstGeom>
        </p:spPr>
      </p:pic>
    </p:spTree>
    <p:extLst>
      <p:ext uri="{BB962C8B-B14F-4D97-AF65-F5344CB8AC3E}">
        <p14:creationId xmlns:p14="http://schemas.microsoft.com/office/powerpoint/2010/main" val="1343180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73200" y="365129"/>
            <a:ext cx="10515600" cy="633495"/>
          </a:xfrm>
        </p:spPr>
        <p:txBody>
          <a:bodyPr>
            <a:noAutofit/>
          </a:bodyPr>
          <a:lstStyle>
            <a:lvl1pPr>
              <a:defRPr sz="2400"/>
            </a:lvl1pPr>
          </a:lstStyle>
          <a:p>
            <a:r>
              <a:rPr lang="en-US"/>
              <a:t>Copy/Image Page 1</a:t>
            </a:r>
          </a:p>
        </p:txBody>
      </p:sp>
      <p:cxnSp>
        <p:nvCxnSpPr>
          <p:cNvPr id="12" name="Straight Connector 11">
            <a:extLst>
              <a:ext uri="{FF2B5EF4-FFF2-40B4-BE49-F238E27FC236}">
                <a16:creationId xmlns:a16="http://schemas.microsoft.com/office/drawing/2014/main" id="{A2435A5C-BF49-AE3E-D32F-D92B548C6614}"/>
              </a:ext>
            </a:extLst>
          </p:cNvPr>
          <p:cNvCxnSpPr/>
          <p:nvPr userDrawn="1"/>
        </p:nvCxnSpPr>
        <p:spPr>
          <a:xfrm>
            <a:off x="1473200" y="998621"/>
            <a:ext cx="105156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E9F4ED2-77A7-FA7F-78AD-2019CA5053CF}"/>
              </a:ext>
            </a:extLst>
          </p:cNvPr>
          <p:cNvSpPr/>
          <p:nvPr userDrawn="1"/>
        </p:nvSpPr>
        <p:spPr>
          <a:xfrm>
            <a:off x="-114554" y="-42111"/>
            <a:ext cx="673356" cy="7086593"/>
          </a:xfrm>
          <a:prstGeom prst="rect">
            <a:avLst/>
          </a:prstGeom>
          <a:gradFill>
            <a:gsLst>
              <a:gs pos="0">
                <a:schemeClr val="accent2"/>
              </a:gs>
              <a:gs pos="25000">
                <a:schemeClr val="accent2"/>
              </a:gs>
              <a:gs pos="73000">
                <a:schemeClr val="tx1"/>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2">
            <a:extLst>
              <a:ext uri="{FF2B5EF4-FFF2-40B4-BE49-F238E27FC236}">
                <a16:creationId xmlns:a16="http://schemas.microsoft.com/office/drawing/2014/main" id="{F65BAE12-42BF-84D0-C11F-F0343E6A54C6}"/>
              </a:ext>
            </a:extLst>
          </p:cNvPr>
          <p:cNvSpPr>
            <a:spLocks noGrp="1"/>
          </p:cNvSpPr>
          <p:nvPr>
            <p:ph type="body" idx="1" hasCustomPrompt="1"/>
          </p:nvPr>
        </p:nvSpPr>
        <p:spPr>
          <a:xfrm>
            <a:off x="8011059" y="1701688"/>
            <a:ext cx="3807719" cy="4929268"/>
          </a:xfrm>
          <a:prstGeom prst="rect">
            <a:avLst/>
          </a:prstGeom>
        </p:spPr>
        <p:txBody>
          <a:bodyPr anchor="t" anchorCtr="0">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pulvinar ultricies, purus lectus malesuada libero, sit amet commodo magna eros quis urna.</a:t>
            </a:r>
          </a:p>
          <a:p>
            <a:pPr lvl="0"/>
            <a:endParaRPr lang="en-US"/>
          </a:p>
          <a:p>
            <a:pPr lvl="0"/>
            <a:r>
              <a:rPr lang="en-US"/>
              <a:t>Nunc viverra imperdiet enim. Fusce est. Vivamus a tellus.</a:t>
            </a:r>
          </a:p>
          <a:p>
            <a:pPr lvl="0"/>
            <a:endParaRPr lang="en-US"/>
          </a:p>
          <a:p>
            <a:pPr lvl="0"/>
            <a:r>
              <a:rPr lang="en-US"/>
              <a:t>Pellentesque habitant morbi tristique senectus et netus et malesuada fames ac turpis egestas. Proin pharetra nonummy pede. Mauris et orci.</a:t>
            </a:r>
          </a:p>
          <a:p>
            <a:pPr lvl="0"/>
            <a:endParaRPr lang="en-US"/>
          </a:p>
        </p:txBody>
      </p:sp>
      <p:sp>
        <p:nvSpPr>
          <p:cNvPr id="9" name="Picture Placeholder 8">
            <a:extLst>
              <a:ext uri="{FF2B5EF4-FFF2-40B4-BE49-F238E27FC236}">
                <a16:creationId xmlns:a16="http://schemas.microsoft.com/office/drawing/2014/main" id="{64C76B27-BD64-3518-82E8-6D5ADB905775}"/>
              </a:ext>
            </a:extLst>
          </p:cNvPr>
          <p:cNvSpPr>
            <a:spLocks noGrp="1"/>
          </p:cNvSpPr>
          <p:nvPr>
            <p:ph type="pic" sz="quarter" idx="10"/>
          </p:nvPr>
        </p:nvSpPr>
        <p:spPr>
          <a:xfrm>
            <a:off x="1016001" y="2133151"/>
            <a:ext cx="6859041" cy="3280818"/>
          </a:xfrm>
          <a:custGeom>
            <a:avLst/>
            <a:gdLst>
              <a:gd name="connsiteX0" fmla="*/ 0 w 5013325"/>
              <a:gd name="connsiteY0" fmla="*/ 0 h 4929300"/>
              <a:gd name="connsiteX1" fmla="*/ 4191759 w 5013325"/>
              <a:gd name="connsiteY1" fmla="*/ 0 h 4929300"/>
              <a:gd name="connsiteX2" fmla="*/ 5013325 w 5013325"/>
              <a:gd name="connsiteY2" fmla="*/ 821566 h 4929300"/>
              <a:gd name="connsiteX3" fmla="*/ 5013325 w 5013325"/>
              <a:gd name="connsiteY3" fmla="*/ 4929300 h 4929300"/>
              <a:gd name="connsiteX4" fmla="*/ 5013325 w 5013325"/>
              <a:gd name="connsiteY4" fmla="*/ 4929300 h 4929300"/>
              <a:gd name="connsiteX5" fmla="*/ 821566 w 5013325"/>
              <a:gd name="connsiteY5" fmla="*/ 4929300 h 4929300"/>
              <a:gd name="connsiteX6" fmla="*/ 0 w 5013325"/>
              <a:gd name="connsiteY6" fmla="*/ 4107734 h 4929300"/>
              <a:gd name="connsiteX7" fmla="*/ 0 w 5013325"/>
              <a:gd name="connsiteY7" fmla="*/ 0 h 4929300"/>
              <a:gd name="connsiteX0" fmla="*/ 0 w 5013325"/>
              <a:gd name="connsiteY0" fmla="*/ 6917 h 4936217"/>
              <a:gd name="connsiteX1" fmla="*/ 4191759 w 5013325"/>
              <a:gd name="connsiteY1" fmla="*/ 6917 h 4936217"/>
              <a:gd name="connsiteX2" fmla="*/ 5013325 w 5013325"/>
              <a:gd name="connsiteY2" fmla="*/ 0 h 4936217"/>
              <a:gd name="connsiteX3" fmla="*/ 5013325 w 5013325"/>
              <a:gd name="connsiteY3" fmla="*/ 4936217 h 4936217"/>
              <a:gd name="connsiteX4" fmla="*/ 5013325 w 5013325"/>
              <a:gd name="connsiteY4" fmla="*/ 4936217 h 4936217"/>
              <a:gd name="connsiteX5" fmla="*/ 821566 w 5013325"/>
              <a:gd name="connsiteY5" fmla="*/ 4936217 h 4936217"/>
              <a:gd name="connsiteX6" fmla="*/ 0 w 5013325"/>
              <a:gd name="connsiteY6" fmla="*/ 4114651 h 4936217"/>
              <a:gd name="connsiteX7" fmla="*/ 0 w 5013325"/>
              <a:gd name="connsiteY7" fmla="*/ 6917 h 4936217"/>
              <a:gd name="connsiteX0" fmla="*/ 0 w 5013325"/>
              <a:gd name="connsiteY0" fmla="*/ 6917 h 4936217"/>
              <a:gd name="connsiteX1" fmla="*/ 1626529 w 5013325"/>
              <a:gd name="connsiteY1" fmla="*/ 780 h 4936217"/>
              <a:gd name="connsiteX2" fmla="*/ 5013325 w 5013325"/>
              <a:gd name="connsiteY2" fmla="*/ 0 h 4936217"/>
              <a:gd name="connsiteX3" fmla="*/ 5013325 w 5013325"/>
              <a:gd name="connsiteY3" fmla="*/ 4936217 h 4936217"/>
              <a:gd name="connsiteX4" fmla="*/ 5013325 w 5013325"/>
              <a:gd name="connsiteY4" fmla="*/ 4936217 h 4936217"/>
              <a:gd name="connsiteX5" fmla="*/ 821566 w 5013325"/>
              <a:gd name="connsiteY5" fmla="*/ 4936217 h 4936217"/>
              <a:gd name="connsiteX6" fmla="*/ 0 w 5013325"/>
              <a:gd name="connsiteY6" fmla="*/ 4114651 h 4936217"/>
              <a:gd name="connsiteX7" fmla="*/ 0 w 5013325"/>
              <a:gd name="connsiteY7" fmla="*/ 6917 h 4936217"/>
              <a:gd name="connsiteX0" fmla="*/ 0 w 5019462"/>
              <a:gd name="connsiteY0" fmla="*/ 3793392 h 4936217"/>
              <a:gd name="connsiteX1" fmla="*/ 1632666 w 5019462"/>
              <a:gd name="connsiteY1" fmla="*/ 780 h 4936217"/>
              <a:gd name="connsiteX2" fmla="*/ 5019462 w 5019462"/>
              <a:gd name="connsiteY2" fmla="*/ 0 h 4936217"/>
              <a:gd name="connsiteX3" fmla="*/ 5019462 w 5019462"/>
              <a:gd name="connsiteY3" fmla="*/ 4936217 h 4936217"/>
              <a:gd name="connsiteX4" fmla="*/ 5019462 w 5019462"/>
              <a:gd name="connsiteY4" fmla="*/ 4936217 h 4936217"/>
              <a:gd name="connsiteX5" fmla="*/ 827703 w 5019462"/>
              <a:gd name="connsiteY5" fmla="*/ 4936217 h 4936217"/>
              <a:gd name="connsiteX6" fmla="*/ 6137 w 5019462"/>
              <a:gd name="connsiteY6" fmla="*/ 4114651 h 4936217"/>
              <a:gd name="connsiteX7" fmla="*/ 0 w 5019462"/>
              <a:gd name="connsiteY7" fmla="*/ 3793392 h 4936217"/>
              <a:gd name="connsiteX0" fmla="*/ 0 w 5019462"/>
              <a:gd name="connsiteY0" fmla="*/ 3793392 h 4943134"/>
              <a:gd name="connsiteX1" fmla="*/ 1632666 w 5019462"/>
              <a:gd name="connsiteY1" fmla="*/ 780 h 4943134"/>
              <a:gd name="connsiteX2" fmla="*/ 5019462 w 5019462"/>
              <a:gd name="connsiteY2" fmla="*/ 0 h 4943134"/>
              <a:gd name="connsiteX3" fmla="*/ 5019462 w 5019462"/>
              <a:gd name="connsiteY3" fmla="*/ 4936217 h 4943134"/>
              <a:gd name="connsiteX4" fmla="*/ 5019462 w 5019462"/>
              <a:gd name="connsiteY4" fmla="*/ 4936217 h 4943134"/>
              <a:gd name="connsiteX5" fmla="*/ 827703 w 5019462"/>
              <a:gd name="connsiteY5" fmla="*/ 4936217 h 4943134"/>
              <a:gd name="connsiteX6" fmla="*/ 24547 w 5019462"/>
              <a:gd name="connsiteY6" fmla="*/ 4943134 h 4943134"/>
              <a:gd name="connsiteX7" fmla="*/ 0 w 5019462"/>
              <a:gd name="connsiteY7" fmla="*/ 3793392 h 4943134"/>
              <a:gd name="connsiteX0" fmla="*/ 0 w 5019462"/>
              <a:gd name="connsiteY0" fmla="*/ 3793392 h 4943134"/>
              <a:gd name="connsiteX1" fmla="*/ 1632666 w 5019462"/>
              <a:gd name="connsiteY1" fmla="*/ 780 h 4943134"/>
              <a:gd name="connsiteX2" fmla="*/ 5019462 w 5019462"/>
              <a:gd name="connsiteY2" fmla="*/ 0 h 4943134"/>
              <a:gd name="connsiteX3" fmla="*/ 5019462 w 5019462"/>
              <a:gd name="connsiteY3" fmla="*/ 4936217 h 4943134"/>
              <a:gd name="connsiteX4" fmla="*/ 5019462 w 5019462"/>
              <a:gd name="connsiteY4" fmla="*/ 4936217 h 4943134"/>
              <a:gd name="connsiteX5" fmla="*/ 3509533 w 5019462"/>
              <a:gd name="connsiteY5" fmla="*/ 4942354 h 4943134"/>
              <a:gd name="connsiteX6" fmla="*/ 24547 w 5019462"/>
              <a:gd name="connsiteY6" fmla="*/ 4943134 h 4943134"/>
              <a:gd name="connsiteX7" fmla="*/ 0 w 5019462"/>
              <a:gd name="connsiteY7" fmla="*/ 3793392 h 4943134"/>
              <a:gd name="connsiteX0" fmla="*/ 0 w 5019462"/>
              <a:gd name="connsiteY0" fmla="*/ 3793392 h 4943134"/>
              <a:gd name="connsiteX1" fmla="*/ 1632666 w 5019462"/>
              <a:gd name="connsiteY1" fmla="*/ 780 h 4943134"/>
              <a:gd name="connsiteX2" fmla="*/ 5019462 w 5019462"/>
              <a:gd name="connsiteY2" fmla="*/ 0 h 4943134"/>
              <a:gd name="connsiteX3" fmla="*/ 5019462 w 5019462"/>
              <a:gd name="connsiteY3" fmla="*/ 4936217 h 4943134"/>
              <a:gd name="connsiteX4" fmla="*/ 5019462 w 5019462"/>
              <a:gd name="connsiteY4" fmla="*/ 3905216 h 4943134"/>
              <a:gd name="connsiteX5" fmla="*/ 3509533 w 5019462"/>
              <a:gd name="connsiteY5" fmla="*/ 4942354 h 4943134"/>
              <a:gd name="connsiteX6" fmla="*/ 24547 w 5019462"/>
              <a:gd name="connsiteY6" fmla="*/ 4943134 h 4943134"/>
              <a:gd name="connsiteX7" fmla="*/ 0 w 5019462"/>
              <a:gd name="connsiteY7" fmla="*/ 3793392 h 4943134"/>
              <a:gd name="connsiteX0" fmla="*/ 0 w 5019462"/>
              <a:gd name="connsiteY0" fmla="*/ 3793392 h 4943134"/>
              <a:gd name="connsiteX1" fmla="*/ 1632666 w 5019462"/>
              <a:gd name="connsiteY1" fmla="*/ 780 h 4943134"/>
              <a:gd name="connsiteX2" fmla="*/ 5019462 w 5019462"/>
              <a:gd name="connsiteY2" fmla="*/ 0 h 4943134"/>
              <a:gd name="connsiteX3" fmla="*/ 5019462 w 5019462"/>
              <a:gd name="connsiteY3" fmla="*/ 4936217 h 4943134"/>
              <a:gd name="connsiteX4" fmla="*/ 4467140 w 5019462"/>
              <a:gd name="connsiteY4" fmla="*/ 1290891 h 4943134"/>
              <a:gd name="connsiteX5" fmla="*/ 3509533 w 5019462"/>
              <a:gd name="connsiteY5" fmla="*/ 4942354 h 4943134"/>
              <a:gd name="connsiteX6" fmla="*/ 24547 w 5019462"/>
              <a:gd name="connsiteY6" fmla="*/ 4943134 h 4943134"/>
              <a:gd name="connsiteX7" fmla="*/ 0 w 5019462"/>
              <a:gd name="connsiteY7" fmla="*/ 3793392 h 4943134"/>
              <a:gd name="connsiteX0" fmla="*/ 0 w 5019462"/>
              <a:gd name="connsiteY0" fmla="*/ 3793392 h 4943134"/>
              <a:gd name="connsiteX1" fmla="*/ 1632666 w 5019462"/>
              <a:gd name="connsiteY1" fmla="*/ 780 h 4943134"/>
              <a:gd name="connsiteX2" fmla="*/ 5019462 w 5019462"/>
              <a:gd name="connsiteY2" fmla="*/ 0 h 4943134"/>
              <a:gd name="connsiteX3" fmla="*/ 5019462 w 5019462"/>
              <a:gd name="connsiteY3" fmla="*/ 1401355 h 4943134"/>
              <a:gd name="connsiteX4" fmla="*/ 4467140 w 5019462"/>
              <a:gd name="connsiteY4" fmla="*/ 1290891 h 4943134"/>
              <a:gd name="connsiteX5" fmla="*/ 3509533 w 5019462"/>
              <a:gd name="connsiteY5" fmla="*/ 4942354 h 4943134"/>
              <a:gd name="connsiteX6" fmla="*/ 24547 w 5019462"/>
              <a:gd name="connsiteY6" fmla="*/ 4943134 h 4943134"/>
              <a:gd name="connsiteX7" fmla="*/ 0 w 5019462"/>
              <a:gd name="connsiteY7" fmla="*/ 3793392 h 4943134"/>
              <a:gd name="connsiteX0" fmla="*/ 0 w 5019462"/>
              <a:gd name="connsiteY0" fmla="*/ 3793392 h 4943134"/>
              <a:gd name="connsiteX1" fmla="*/ 1632666 w 5019462"/>
              <a:gd name="connsiteY1" fmla="*/ 780 h 4943134"/>
              <a:gd name="connsiteX2" fmla="*/ 5019462 w 5019462"/>
              <a:gd name="connsiteY2" fmla="*/ 0 h 4943134"/>
              <a:gd name="connsiteX3" fmla="*/ 5019462 w 5019462"/>
              <a:gd name="connsiteY3" fmla="*/ 1401355 h 4943134"/>
              <a:gd name="connsiteX4" fmla="*/ 4148020 w 5019462"/>
              <a:gd name="connsiteY4" fmla="*/ 3401988 h 4943134"/>
              <a:gd name="connsiteX5" fmla="*/ 3509533 w 5019462"/>
              <a:gd name="connsiteY5" fmla="*/ 4942354 h 4943134"/>
              <a:gd name="connsiteX6" fmla="*/ 24547 w 5019462"/>
              <a:gd name="connsiteY6" fmla="*/ 4943134 h 4943134"/>
              <a:gd name="connsiteX7" fmla="*/ 0 w 5019462"/>
              <a:gd name="connsiteY7" fmla="*/ 3793392 h 4943134"/>
              <a:gd name="connsiteX0" fmla="*/ 0 w 5007188"/>
              <a:gd name="connsiteY0" fmla="*/ 3778103 h 4943134"/>
              <a:gd name="connsiteX1" fmla="*/ 1620392 w 5007188"/>
              <a:gd name="connsiteY1" fmla="*/ 780 h 4943134"/>
              <a:gd name="connsiteX2" fmla="*/ 5007188 w 5007188"/>
              <a:gd name="connsiteY2" fmla="*/ 0 h 4943134"/>
              <a:gd name="connsiteX3" fmla="*/ 5007188 w 5007188"/>
              <a:gd name="connsiteY3" fmla="*/ 1401355 h 4943134"/>
              <a:gd name="connsiteX4" fmla="*/ 4135746 w 5007188"/>
              <a:gd name="connsiteY4" fmla="*/ 3401988 h 4943134"/>
              <a:gd name="connsiteX5" fmla="*/ 3497259 w 5007188"/>
              <a:gd name="connsiteY5" fmla="*/ 4942354 h 4943134"/>
              <a:gd name="connsiteX6" fmla="*/ 12273 w 5007188"/>
              <a:gd name="connsiteY6" fmla="*/ 4943134 h 4943134"/>
              <a:gd name="connsiteX7" fmla="*/ 0 w 5007188"/>
              <a:gd name="connsiteY7" fmla="*/ 3778103 h 4943134"/>
              <a:gd name="connsiteX0" fmla="*/ 1 w 4994915"/>
              <a:gd name="connsiteY0" fmla="*/ 3212417 h 4943134"/>
              <a:gd name="connsiteX1" fmla="*/ 1608119 w 4994915"/>
              <a:gd name="connsiteY1" fmla="*/ 780 h 4943134"/>
              <a:gd name="connsiteX2" fmla="*/ 4994915 w 4994915"/>
              <a:gd name="connsiteY2" fmla="*/ 0 h 4943134"/>
              <a:gd name="connsiteX3" fmla="*/ 4994915 w 4994915"/>
              <a:gd name="connsiteY3" fmla="*/ 1401355 h 4943134"/>
              <a:gd name="connsiteX4" fmla="*/ 4123473 w 4994915"/>
              <a:gd name="connsiteY4" fmla="*/ 3401988 h 4943134"/>
              <a:gd name="connsiteX5" fmla="*/ 3484986 w 4994915"/>
              <a:gd name="connsiteY5" fmla="*/ 4942354 h 4943134"/>
              <a:gd name="connsiteX6" fmla="*/ 0 w 4994915"/>
              <a:gd name="connsiteY6" fmla="*/ 4943134 h 4943134"/>
              <a:gd name="connsiteX7" fmla="*/ 1 w 4994915"/>
              <a:gd name="connsiteY7" fmla="*/ 3212417 h 4943134"/>
              <a:gd name="connsiteX0" fmla="*/ 1 w 4994915"/>
              <a:gd name="connsiteY0" fmla="*/ 3212417 h 4943134"/>
              <a:gd name="connsiteX1" fmla="*/ 1927238 w 4994915"/>
              <a:gd name="connsiteY1" fmla="*/ 780 h 4943134"/>
              <a:gd name="connsiteX2" fmla="*/ 4994915 w 4994915"/>
              <a:gd name="connsiteY2" fmla="*/ 0 h 4943134"/>
              <a:gd name="connsiteX3" fmla="*/ 4994915 w 4994915"/>
              <a:gd name="connsiteY3" fmla="*/ 1401355 h 4943134"/>
              <a:gd name="connsiteX4" fmla="*/ 4123473 w 4994915"/>
              <a:gd name="connsiteY4" fmla="*/ 3401988 h 4943134"/>
              <a:gd name="connsiteX5" fmla="*/ 3484986 w 4994915"/>
              <a:gd name="connsiteY5" fmla="*/ 4942354 h 4943134"/>
              <a:gd name="connsiteX6" fmla="*/ 0 w 4994915"/>
              <a:gd name="connsiteY6" fmla="*/ 4943134 h 4943134"/>
              <a:gd name="connsiteX7" fmla="*/ 1 w 4994915"/>
              <a:gd name="connsiteY7" fmla="*/ 3212417 h 4943134"/>
              <a:gd name="connsiteX0" fmla="*/ 1 w 5001052"/>
              <a:gd name="connsiteY0" fmla="*/ 3212417 h 4943134"/>
              <a:gd name="connsiteX1" fmla="*/ 1927238 w 5001052"/>
              <a:gd name="connsiteY1" fmla="*/ 780 h 4943134"/>
              <a:gd name="connsiteX2" fmla="*/ 4994915 w 5001052"/>
              <a:gd name="connsiteY2" fmla="*/ 0 h 4943134"/>
              <a:gd name="connsiteX3" fmla="*/ 5001052 w 5001052"/>
              <a:gd name="connsiteY3" fmla="*/ 1691843 h 4943134"/>
              <a:gd name="connsiteX4" fmla="*/ 4123473 w 5001052"/>
              <a:gd name="connsiteY4" fmla="*/ 3401988 h 4943134"/>
              <a:gd name="connsiteX5" fmla="*/ 3484986 w 5001052"/>
              <a:gd name="connsiteY5" fmla="*/ 4942354 h 4943134"/>
              <a:gd name="connsiteX6" fmla="*/ 0 w 5001052"/>
              <a:gd name="connsiteY6" fmla="*/ 4943134 h 4943134"/>
              <a:gd name="connsiteX7" fmla="*/ 1 w 5001052"/>
              <a:gd name="connsiteY7" fmla="*/ 3212417 h 4943134"/>
              <a:gd name="connsiteX0" fmla="*/ 1 w 5001052"/>
              <a:gd name="connsiteY0" fmla="*/ 3212417 h 4943134"/>
              <a:gd name="connsiteX1" fmla="*/ 1927238 w 5001052"/>
              <a:gd name="connsiteY1" fmla="*/ 780 h 4943134"/>
              <a:gd name="connsiteX2" fmla="*/ 4994915 w 5001052"/>
              <a:gd name="connsiteY2" fmla="*/ 0 h 4943134"/>
              <a:gd name="connsiteX3" fmla="*/ 5001052 w 5001052"/>
              <a:gd name="connsiteY3" fmla="*/ 1691843 h 4943134"/>
              <a:gd name="connsiteX4" fmla="*/ 4123473 w 5001052"/>
              <a:gd name="connsiteY4" fmla="*/ 3401988 h 4943134"/>
              <a:gd name="connsiteX5" fmla="*/ 3104497 w 5001052"/>
              <a:gd name="connsiteY5" fmla="*/ 4942354 h 4943134"/>
              <a:gd name="connsiteX6" fmla="*/ 0 w 5001052"/>
              <a:gd name="connsiteY6" fmla="*/ 4943134 h 4943134"/>
              <a:gd name="connsiteX7" fmla="*/ 1 w 5001052"/>
              <a:gd name="connsiteY7" fmla="*/ 3212417 h 4943134"/>
              <a:gd name="connsiteX0" fmla="*/ 1 w 5001052"/>
              <a:gd name="connsiteY0" fmla="*/ 3212417 h 4943134"/>
              <a:gd name="connsiteX1" fmla="*/ 1927238 w 5001052"/>
              <a:gd name="connsiteY1" fmla="*/ 780 h 4943134"/>
              <a:gd name="connsiteX2" fmla="*/ 4994915 w 5001052"/>
              <a:gd name="connsiteY2" fmla="*/ 0 h 4943134"/>
              <a:gd name="connsiteX3" fmla="*/ 5001052 w 5001052"/>
              <a:gd name="connsiteY3" fmla="*/ 1691843 h 4943134"/>
              <a:gd name="connsiteX4" fmla="*/ 4123473 w 5001052"/>
              <a:gd name="connsiteY4" fmla="*/ 3401988 h 4943134"/>
              <a:gd name="connsiteX5" fmla="*/ 3104497 w 5001052"/>
              <a:gd name="connsiteY5" fmla="*/ 4942354 h 4943134"/>
              <a:gd name="connsiteX6" fmla="*/ 0 w 5001052"/>
              <a:gd name="connsiteY6" fmla="*/ 4943134 h 4943134"/>
              <a:gd name="connsiteX7" fmla="*/ 1 w 5001052"/>
              <a:gd name="connsiteY7" fmla="*/ 3212417 h 4943134"/>
              <a:gd name="connsiteX0" fmla="*/ 1 w 5001052"/>
              <a:gd name="connsiteY0" fmla="*/ 3212417 h 4943134"/>
              <a:gd name="connsiteX1" fmla="*/ 1927238 w 5001052"/>
              <a:gd name="connsiteY1" fmla="*/ 780 h 4943134"/>
              <a:gd name="connsiteX2" fmla="*/ 4994915 w 5001052"/>
              <a:gd name="connsiteY2" fmla="*/ 0 h 4943134"/>
              <a:gd name="connsiteX3" fmla="*/ 5001052 w 5001052"/>
              <a:gd name="connsiteY3" fmla="*/ 1691843 h 4943134"/>
              <a:gd name="connsiteX4" fmla="*/ 3104497 w 5001052"/>
              <a:gd name="connsiteY4" fmla="*/ 4942354 h 4943134"/>
              <a:gd name="connsiteX5" fmla="*/ 0 w 5001052"/>
              <a:gd name="connsiteY5" fmla="*/ 4943134 h 4943134"/>
              <a:gd name="connsiteX6" fmla="*/ 1 w 5001052"/>
              <a:gd name="connsiteY6" fmla="*/ 3212417 h 4943134"/>
              <a:gd name="connsiteX0" fmla="*/ 1 w 6725526"/>
              <a:gd name="connsiteY0" fmla="*/ 3265927 h 4996644"/>
              <a:gd name="connsiteX1" fmla="*/ 1927238 w 6725526"/>
              <a:gd name="connsiteY1" fmla="*/ 54290 h 4996644"/>
              <a:gd name="connsiteX2" fmla="*/ 6725525 w 6725526"/>
              <a:gd name="connsiteY2" fmla="*/ 0 h 4996644"/>
              <a:gd name="connsiteX3" fmla="*/ 5001052 w 6725526"/>
              <a:gd name="connsiteY3" fmla="*/ 1745353 h 4996644"/>
              <a:gd name="connsiteX4" fmla="*/ 3104497 w 6725526"/>
              <a:gd name="connsiteY4" fmla="*/ 4995864 h 4996644"/>
              <a:gd name="connsiteX5" fmla="*/ 0 w 6725526"/>
              <a:gd name="connsiteY5" fmla="*/ 4996644 h 4996644"/>
              <a:gd name="connsiteX6" fmla="*/ 1 w 6725526"/>
              <a:gd name="connsiteY6" fmla="*/ 3265927 h 4996644"/>
              <a:gd name="connsiteX0" fmla="*/ 1 w 6725526"/>
              <a:gd name="connsiteY0" fmla="*/ 3272792 h 5003509"/>
              <a:gd name="connsiteX1" fmla="*/ 2221810 w 6725526"/>
              <a:gd name="connsiteY1" fmla="*/ 0 h 5003509"/>
              <a:gd name="connsiteX2" fmla="*/ 6725525 w 6725526"/>
              <a:gd name="connsiteY2" fmla="*/ 6865 h 5003509"/>
              <a:gd name="connsiteX3" fmla="*/ 5001052 w 6725526"/>
              <a:gd name="connsiteY3" fmla="*/ 1752218 h 5003509"/>
              <a:gd name="connsiteX4" fmla="*/ 3104497 w 6725526"/>
              <a:gd name="connsiteY4" fmla="*/ 5002729 h 5003509"/>
              <a:gd name="connsiteX5" fmla="*/ 0 w 6725526"/>
              <a:gd name="connsiteY5" fmla="*/ 5003509 h 5003509"/>
              <a:gd name="connsiteX6" fmla="*/ 1 w 6725526"/>
              <a:gd name="connsiteY6" fmla="*/ 3272792 h 5003509"/>
              <a:gd name="connsiteX0" fmla="*/ 331394 w 6725526"/>
              <a:gd name="connsiteY0" fmla="*/ 3685590 h 5003509"/>
              <a:gd name="connsiteX1" fmla="*/ 2221810 w 6725526"/>
              <a:gd name="connsiteY1" fmla="*/ 0 h 5003509"/>
              <a:gd name="connsiteX2" fmla="*/ 6725525 w 6725526"/>
              <a:gd name="connsiteY2" fmla="*/ 6865 h 5003509"/>
              <a:gd name="connsiteX3" fmla="*/ 5001052 w 6725526"/>
              <a:gd name="connsiteY3" fmla="*/ 1752218 h 5003509"/>
              <a:gd name="connsiteX4" fmla="*/ 3104497 w 6725526"/>
              <a:gd name="connsiteY4" fmla="*/ 5002729 h 5003509"/>
              <a:gd name="connsiteX5" fmla="*/ 0 w 6725526"/>
              <a:gd name="connsiteY5" fmla="*/ 5003509 h 5003509"/>
              <a:gd name="connsiteX6" fmla="*/ 331394 w 6725526"/>
              <a:gd name="connsiteY6" fmla="*/ 3685590 h 5003509"/>
              <a:gd name="connsiteX0" fmla="*/ 55233 w 6725526"/>
              <a:gd name="connsiteY0" fmla="*/ 3333948 h 5003509"/>
              <a:gd name="connsiteX1" fmla="*/ 2221810 w 6725526"/>
              <a:gd name="connsiteY1" fmla="*/ 0 h 5003509"/>
              <a:gd name="connsiteX2" fmla="*/ 6725525 w 6725526"/>
              <a:gd name="connsiteY2" fmla="*/ 6865 h 5003509"/>
              <a:gd name="connsiteX3" fmla="*/ 5001052 w 6725526"/>
              <a:gd name="connsiteY3" fmla="*/ 1752218 h 5003509"/>
              <a:gd name="connsiteX4" fmla="*/ 3104497 w 6725526"/>
              <a:gd name="connsiteY4" fmla="*/ 5002729 h 5003509"/>
              <a:gd name="connsiteX5" fmla="*/ 0 w 6725526"/>
              <a:gd name="connsiteY5" fmla="*/ 5003509 h 5003509"/>
              <a:gd name="connsiteX6" fmla="*/ 55233 w 6725526"/>
              <a:gd name="connsiteY6" fmla="*/ 3333948 h 5003509"/>
              <a:gd name="connsiteX0" fmla="*/ 0 w 6670293"/>
              <a:gd name="connsiteY0" fmla="*/ 3333948 h 5002729"/>
              <a:gd name="connsiteX1" fmla="*/ 2166577 w 6670293"/>
              <a:gd name="connsiteY1" fmla="*/ 0 h 5002729"/>
              <a:gd name="connsiteX2" fmla="*/ 6670292 w 6670293"/>
              <a:gd name="connsiteY2" fmla="*/ 6865 h 5002729"/>
              <a:gd name="connsiteX3" fmla="*/ 4945819 w 6670293"/>
              <a:gd name="connsiteY3" fmla="*/ 1752218 h 5002729"/>
              <a:gd name="connsiteX4" fmla="*/ 3049264 w 6670293"/>
              <a:gd name="connsiteY4" fmla="*/ 5002729 h 5002729"/>
              <a:gd name="connsiteX5" fmla="*/ 337529 w 6670293"/>
              <a:gd name="connsiteY5" fmla="*/ 4896489 h 5002729"/>
              <a:gd name="connsiteX6" fmla="*/ 0 w 6670293"/>
              <a:gd name="connsiteY6" fmla="*/ 3333948 h 5002729"/>
              <a:gd name="connsiteX0" fmla="*/ 0 w 6670293"/>
              <a:gd name="connsiteY0" fmla="*/ 3333948 h 5003511"/>
              <a:gd name="connsiteX1" fmla="*/ 2166577 w 6670293"/>
              <a:gd name="connsiteY1" fmla="*/ 0 h 5003511"/>
              <a:gd name="connsiteX2" fmla="*/ 6670292 w 6670293"/>
              <a:gd name="connsiteY2" fmla="*/ 6865 h 5003511"/>
              <a:gd name="connsiteX3" fmla="*/ 4945819 w 6670293"/>
              <a:gd name="connsiteY3" fmla="*/ 1752218 h 5003511"/>
              <a:gd name="connsiteX4" fmla="*/ 3049264 w 6670293"/>
              <a:gd name="connsiteY4" fmla="*/ 5002729 h 5003511"/>
              <a:gd name="connsiteX5" fmla="*/ 6136 w 6670293"/>
              <a:gd name="connsiteY5" fmla="*/ 5003511 h 5003511"/>
              <a:gd name="connsiteX6" fmla="*/ 0 w 6670293"/>
              <a:gd name="connsiteY6" fmla="*/ 3333948 h 5003511"/>
              <a:gd name="connsiteX0" fmla="*/ 0 w 6670293"/>
              <a:gd name="connsiteY0" fmla="*/ 3333948 h 5018018"/>
              <a:gd name="connsiteX1" fmla="*/ 2166577 w 6670293"/>
              <a:gd name="connsiteY1" fmla="*/ 0 h 5018018"/>
              <a:gd name="connsiteX2" fmla="*/ 6670292 w 6670293"/>
              <a:gd name="connsiteY2" fmla="*/ 6865 h 5018018"/>
              <a:gd name="connsiteX3" fmla="*/ 4945819 w 6670293"/>
              <a:gd name="connsiteY3" fmla="*/ 1752218 h 5018018"/>
              <a:gd name="connsiteX4" fmla="*/ 4522123 w 6670293"/>
              <a:gd name="connsiteY4" fmla="*/ 5018018 h 5018018"/>
              <a:gd name="connsiteX5" fmla="*/ 6136 w 6670293"/>
              <a:gd name="connsiteY5" fmla="*/ 5003511 h 5018018"/>
              <a:gd name="connsiteX6" fmla="*/ 0 w 6670293"/>
              <a:gd name="connsiteY6" fmla="*/ 3333948 h 5018018"/>
              <a:gd name="connsiteX0" fmla="*/ 0 w 6670882"/>
              <a:gd name="connsiteY0" fmla="*/ 3333948 h 5018018"/>
              <a:gd name="connsiteX1" fmla="*/ 2166577 w 6670882"/>
              <a:gd name="connsiteY1" fmla="*/ 0 h 5018018"/>
              <a:gd name="connsiteX2" fmla="*/ 6670292 w 6670882"/>
              <a:gd name="connsiteY2" fmla="*/ 6865 h 5018018"/>
              <a:gd name="connsiteX3" fmla="*/ 6670292 w 6670882"/>
              <a:gd name="connsiteY3" fmla="*/ 1675774 h 5018018"/>
              <a:gd name="connsiteX4" fmla="*/ 4522123 w 6670882"/>
              <a:gd name="connsiteY4" fmla="*/ 5018018 h 5018018"/>
              <a:gd name="connsiteX5" fmla="*/ 6136 w 6670882"/>
              <a:gd name="connsiteY5" fmla="*/ 5003511 h 5018018"/>
              <a:gd name="connsiteX6" fmla="*/ 0 w 6670882"/>
              <a:gd name="connsiteY6" fmla="*/ 3333948 h 5018018"/>
              <a:gd name="connsiteX0" fmla="*/ 0 w 6688703"/>
              <a:gd name="connsiteY0" fmla="*/ 3333948 h 5018018"/>
              <a:gd name="connsiteX1" fmla="*/ 2166577 w 6688703"/>
              <a:gd name="connsiteY1" fmla="*/ 0 h 5018018"/>
              <a:gd name="connsiteX2" fmla="*/ 6670292 w 6688703"/>
              <a:gd name="connsiteY2" fmla="*/ 6865 h 5018018"/>
              <a:gd name="connsiteX3" fmla="*/ 6688703 w 6688703"/>
              <a:gd name="connsiteY3" fmla="*/ 1675774 h 5018018"/>
              <a:gd name="connsiteX4" fmla="*/ 4522123 w 6688703"/>
              <a:gd name="connsiteY4" fmla="*/ 5018018 h 5018018"/>
              <a:gd name="connsiteX5" fmla="*/ 6136 w 6688703"/>
              <a:gd name="connsiteY5" fmla="*/ 5003511 h 5018018"/>
              <a:gd name="connsiteX6" fmla="*/ 0 w 6688703"/>
              <a:gd name="connsiteY6" fmla="*/ 3333948 h 5018018"/>
              <a:gd name="connsiteX0" fmla="*/ 0 w 6676430"/>
              <a:gd name="connsiteY0" fmla="*/ 3333948 h 5018018"/>
              <a:gd name="connsiteX1" fmla="*/ 2166577 w 6676430"/>
              <a:gd name="connsiteY1" fmla="*/ 0 h 5018018"/>
              <a:gd name="connsiteX2" fmla="*/ 6670292 w 6676430"/>
              <a:gd name="connsiteY2" fmla="*/ 6865 h 5018018"/>
              <a:gd name="connsiteX3" fmla="*/ 6676430 w 6676430"/>
              <a:gd name="connsiteY3" fmla="*/ 1652840 h 5018018"/>
              <a:gd name="connsiteX4" fmla="*/ 4522123 w 6676430"/>
              <a:gd name="connsiteY4" fmla="*/ 5018018 h 5018018"/>
              <a:gd name="connsiteX5" fmla="*/ 6136 w 6676430"/>
              <a:gd name="connsiteY5" fmla="*/ 5003511 h 5018018"/>
              <a:gd name="connsiteX6" fmla="*/ 0 w 6676430"/>
              <a:gd name="connsiteY6" fmla="*/ 3333948 h 5018018"/>
              <a:gd name="connsiteX0" fmla="*/ 0 w 6676430"/>
              <a:gd name="connsiteY0" fmla="*/ 3333948 h 5018018"/>
              <a:gd name="connsiteX1" fmla="*/ 2148166 w 6676430"/>
              <a:gd name="connsiteY1" fmla="*/ 0 h 5018018"/>
              <a:gd name="connsiteX2" fmla="*/ 6670292 w 6676430"/>
              <a:gd name="connsiteY2" fmla="*/ 6865 h 5018018"/>
              <a:gd name="connsiteX3" fmla="*/ 6676430 w 6676430"/>
              <a:gd name="connsiteY3" fmla="*/ 1652840 h 5018018"/>
              <a:gd name="connsiteX4" fmla="*/ 4522123 w 6676430"/>
              <a:gd name="connsiteY4" fmla="*/ 5018018 h 5018018"/>
              <a:gd name="connsiteX5" fmla="*/ 6136 w 6676430"/>
              <a:gd name="connsiteY5" fmla="*/ 5003511 h 5018018"/>
              <a:gd name="connsiteX6" fmla="*/ 0 w 6676430"/>
              <a:gd name="connsiteY6" fmla="*/ 3333948 h 5018018"/>
              <a:gd name="connsiteX0" fmla="*/ 0 w 6682567"/>
              <a:gd name="connsiteY0" fmla="*/ 3326304 h 5018018"/>
              <a:gd name="connsiteX1" fmla="*/ 2154303 w 6682567"/>
              <a:gd name="connsiteY1" fmla="*/ 0 h 5018018"/>
              <a:gd name="connsiteX2" fmla="*/ 6676429 w 6682567"/>
              <a:gd name="connsiteY2" fmla="*/ 6865 h 5018018"/>
              <a:gd name="connsiteX3" fmla="*/ 6682567 w 6682567"/>
              <a:gd name="connsiteY3" fmla="*/ 1652840 h 5018018"/>
              <a:gd name="connsiteX4" fmla="*/ 4528260 w 6682567"/>
              <a:gd name="connsiteY4" fmla="*/ 5018018 h 5018018"/>
              <a:gd name="connsiteX5" fmla="*/ 12273 w 6682567"/>
              <a:gd name="connsiteY5" fmla="*/ 5003511 h 5018018"/>
              <a:gd name="connsiteX6" fmla="*/ 0 w 6682567"/>
              <a:gd name="connsiteY6" fmla="*/ 3326304 h 5018018"/>
              <a:gd name="connsiteX0" fmla="*/ 12274 w 6694841"/>
              <a:gd name="connsiteY0" fmla="*/ 3326304 h 5018018"/>
              <a:gd name="connsiteX1" fmla="*/ 2166577 w 6694841"/>
              <a:gd name="connsiteY1" fmla="*/ 0 h 5018018"/>
              <a:gd name="connsiteX2" fmla="*/ 6688703 w 6694841"/>
              <a:gd name="connsiteY2" fmla="*/ 6865 h 5018018"/>
              <a:gd name="connsiteX3" fmla="*/ 6694841 w 6694841"/>
              <a:gd name="connsiteY3" fmla="*/ 1652840 h 5018018"/>
              <a:gd name="connsiteX4" fmla="*/ 4540534 w 6694841"/>
              <a:gd name="connsiteY4" fmla="*/ 5018018 h 5018018"/>
              <a:gd name="connsiteX5" fmla="*/ 0 w 6694841"/>
              <a:gd name="connsiteY5" fmla="*/ 4995867 h 5018018"/>
              <a:gd name="connsiteX6" fmla="*/ 12274 w 6694841"/>
              <a:gd name="connsiteY6" fmla="*/ 3326304 h 5018018"/>
              <a:gd name="connsiteX0" fmla="*/ 0 w 6682567"/>
              <a:gd name="connsiteY0" fmla="*/ 3326304 h 5018018"/>
              <a:gd name="connsiteX1" fmla="*/ 2154303 w 6682567"/>
              <a:gd name="connsiteY1" fmla="*/ 0 h 5018018"/>
              <a:gd name="connsiteX2" fmla="*/ 6676429 w 6682567"/>
              <a:gd name="connsiteY2" fmla="*/ 6865 h 5018018"/>
              <a:gd name="connsiteX3" fmla="*/ 6682567 w 6682567"/>
              <a:gd name="connsiteY3" fmla="*/ 1652840 h 5018018"/>
              <a:gd name="connsiteX4" fmla="*/ 4528260 w 6682567"/>
              <a:gd name="connsiteY4" fmla="*/ 5018018 h 5018018"/>
              <a:gd name="connsiteX5" fmla="*/ 6136 w 6682567"/>
              <a:gd name="connsiteY5" fmla="*/ 4995867 h 5018018"/>
              <a:gd name="connsiteX6" fmla="*/ 0 w 6682567"/>
              <a:gd name="connsiteY6" fmla="*/ 3326304 h 5018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2567" h="5018018">
                <a:moveTo>
                  <a:pt x="0" y="3326304"/>
                </a:moveTo>
                <a:lnTo>
                  <a:pt x="2154303" y="0"/>
                </a:lnTo>
                <a:lnTo>
                  <a:pt x="6676429" y="6865"/>
                </a:lnTo>
                <a:cubicBezTo>
                  <a:pt x="6678475" y="570813"/>
                  <a:pt x="6680521" y="1088892"/>
                  <a:pt x="6682567" y="1652840"/>
                </a:cubicBezTo>
                <a:lnTo>
                  <a:pt x="4528260" y="5018018"/>
                </a:lnTo>
                <a:lnTo>
                  <a:pt x="6136" y="4995867"/>
                </a:lnTo>
                <a:cubicBezTo>
                  <a:pt x="6136" y="4418961"/>
                  <a:pt x="0" y="3903210"/>
                  <a:pt x="0" y="3326304"/>
                </a:cubicBezTo>
                <a:close/>
              </a:path>
            </a:pathLst>
          </a:custGeom>
          <a:pattFill prst="pct5">
            <a:fgClr>
              <a:schemeClr val="tx1"/>
            </a:fgClr>
            <a:bgClr>
              <a:schemeClr val="bg1"/>
            </a:bgClr>
          </a:pattFill>
        </p:spPr>
        <p:txBody>
          <a:bodyPr/>
          <a:lstStyle/>
          <a:p>
            <a:r>
              <a:rPr lang="en-US"/>
              <a:t>Click icon to add picture</a:t>
            </a:r>
          </a:p>
        </p:txBody>
      </p:sp>
      <p:sp>
        <p:nvSpPr>
          <p:cNvPr id="14" name="Rectangle: Diagonal Corners Snipped 9">
            <a:extLst>
              <a:ext uri="{FF2B5EF4-FFF2-40B4-BE49-F238E27FC236}">
                <a16:creationId xmlns:a16="http://schemas.microsoft.com/office/drawing/2014/main" id="{23AE2F2C-DE6C-85FD-0720-946CC6960881}"/>
              </a:ext>
            </a:extLst>
          </p:cNvPr>
          <p:cNvSpPr/>
          <p:nvPr userDrawn="1"/>
        </p:nvSpPr>
        <p:spPr>
          <a:xfrm rot="5400000">
            <a:off x="959947" y="464043"/>
            <a:ext cx="191493" cy="430900"/>
          </a:xfrm>
          <a:custGeom>
            <a:avLst/>
            <a:gdLst>
              <a:gd name="connsiteX0" fmla="*/ 0 w 1642311"/>
              <a:gd name="connsiteY0" fmla="*/ 0 h 1473868"/>
              <a:gd name="connsiteX1" fmla="*/ 1396661 w 1642311"/>
              <a:gd name="connsiteY1" fmla="*/ 0 h 1473868"/>
              <a:gd name="connsiteX2" fmla="*/ 1642311 w 1642311"/>
              <a:gd name="connsiteY2" fmla="*/ 245650 h 1473868"/>
              <a:gd name="connsiteX3" fmla="*/ 1642311 w 1642311"/>
              <a:gd name="connsiteY3" fmla="*/ 1473868 h 1473868"/>
              <a:gd name="connsiteX4" fmla="*/ 1642311 w 1642311"/>
              <a:gd name="connsiteY4" fmla="*/ 1473868 h 1473868"/>
              <a:gd name="connsiteX5" fmla="*/ 245650 w 1642311"/>
              <a:gd name="connsiteY5" fmla="*/ 1473868 h 1473868"/>
              <a:gd name="connsiteX6" fmla="*/ 0 w 1642311"/>
              <a:gd name="connsiteY6" fmla="*/ 1228218 h 1473868"/>
              <a:gd name="connsiteX7" fmla="*/ 0 w 1642311"/>
              <a:gd name="connsiteY7" fmla="*/ 0 h 1473868"/>
              <a:gd name="connsiteX0" fmla="*/ 0 w 1642311"/>
              <a:gd name="connsiteY0" fmla="*/ 1 h 1473869"/>
              <a:gd name="connsiteX1" fmla="*/ 650706 w 1642311"/>
              <a:gd name="connsiteY1" fmla="*/ 0 h 1473869"/>
              <a:gd name="connsiteX2" fmla="*/ 1642311 w 1642311"/>
              <a:gd name="connsiteY2" fmla="*/ 245651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1228219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245650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1129972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650706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0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0 w 1642311"/>
              <a:gd name="connsiteY7" fmla="*/ 1 h 1473869"/>
              <a:gd name="connsiteX0" fmla="*/ 469231 w 1642311"/>
              <a:gd name="connsiteY0" fmla="*/ 1 h 1473869"/>
              <a:gd name="connsiteX1" fmla="*/ 1011654 w 1642311"/>
              <a:gd name="connsiteY1" fmla="*/ 0 h 1473869"/>
              <a:gd name="connsiteX2" fmla="*/ 1642311 w 1642311"/>
              <a:gd name="connsiteY2" fmla="*/ 763009 h 1473869"/>
              <a:gd name="connsiteX3" fmla="*/ 1642311 w 1642311"/>
              <a:gd name="connsiteY3" fmla="*/ 1473869 h 1473869"/>
              <a:gd name="connsiteX4" fmla="*/ 1642311 w 1642311"/>
              <a:gd name="connsiteY4" fmla="*/ 1473869 h 1473869"/>
              <a:gd name="connsiteX5" fmla="*/ 955513 w 1642311"/>
              <a:gd name="connsiteY5" fmla="*/ 1473869 h 1473869"/>
              <a:gd name="connsiteX6" fmla="*/ 0 w 1642311"/>
              <a:gd name="connsiteY6" fmla="*/ 590546 h 1473869"/>
              <a:gd name="connsiteX7" fmla="*/ 469231 w 1642311"/>
              <a:gd name="connsiteY7" fmla="*/ 1 h 1473869"/>
              <a:gd name="connsiteX0" fmla="*/ 0 w 1173080"/>
              <a:gd name="connsiteY0" fmla="*/ 1 h 1473869"/>
              <a:gd name="connsiteX1" fmla="*/ 542423 w 1173080"/>
              <a:gd name="connsiteY1" fmla="*/ 0 h 1473869"/>
              <a:gd name="connsiteX2" fmla="*/ 1173080 w 1173080"/>
              <a:gd name="connsiteY2" fmla="*/ 763009 h 1473869"/>
              <a:gd name="connsiteX3" fmla="*/ 1173080 w 1173080"/>
              <a:gd name="connsiteY3" fmla="*/ 1473869 h 1473869"/>
              <a:gd name="connsiteX4" fmla="*/ 1173080 w 1173080"/>
              <a:gd name="connsiteY4" fmla="*/ 1473869 h 1473869"/>
              <a:gd name="connsiteX5" fmla="*/ 486282 w 1173080"/>
              <a:gd name="connsiteY5" fmla="*/ 1473869 h 1473869"/>
              <a:gd name="connsiteX6" fmla="*/ 12032 w 1173080"/>
              <a:gd name="connsiteY6" fmla="*/ 608594 h 1473869"/>
              <a:gd name="connsiteX7" fmla="*/ 0 w 1173080"/>
              <a:gd name="connsiteY7" fmla="*/ 1 h 1473869"/>
              <a:gd name="connsiteX0" fmla="*/ 0 w 1173080"/>
              <a:gd name="connsiteY0" fmla="*/ 1 h 1479885"/>
              <a:gd name="connsiteX1" fmla="*/ 542423 w 1173080"/>
              <a:gd name="connsiteY1" fmla="*/ 0 h 1479885"/>
              <a:gd name="connsiteX2" fmla="*/ 1173080 w 1173080"/>
              <a:gd name="connsiteY2" fmla="*/ 763009 h 1479885"/>
              <a:gd name="connsiteX3" fmla="*/ 1173080 w 1173080"/>
              <a:gd name="connsiteY3" fmla="*/ 1473869 h 1479885"/>
              <a:gd name="connsiteX4" fmla="*/ 1173080 w 1173080"/>
              <a:gd name="connsiteY4" fmla="*/ 1473869 h 1479885"/>
              <a:gd name="connsiteX5" fmla="*/ 606598 w 1173080"/>
              <a:gd name="connsiteY5" fmla="*/ 1479885 h 1479885"/>
              <a:gd name="connsiteX6" fmla="*/ 12032 w 1173080"/>
              <a:gd name="connsiteY6" fmla="*/ 608594 h 1479885"/>
              <a:gd name="connsiteX7" fmla="*/ 0 w 1173080"/>
              <a:gd name="connsiteY7" fmla="*/ 1 h 1479885"/>
              <a:gd name="connsiteX0" fmla="*/ 0 w 1173080"/>
              <a:gd name="connsiteY0" fmla="*/ 2 h 1479886"/>
              <a:gd name="connsiteX1" fmla="*/ 674773 w 1173080"/>
              <a:gd name="connsiteY1" fmla="*/ 0 h 1479886"/>
              <a:gd name="connsiteX2" fmla="*/ 1173080 w 1173080"/>
              <a:gd name="connsiteY2" fmla="*/ 763010 h 1479886"/>
              <a:gd name="connsiteX3" fmla="*/ 1173080 w 1173080"/>
              <a:gd name="connsiteY3" fmla="*/ 1473870 h 1479886"/>
              <a:gd name="connsiteX4" fmla="*/ 1173080 w 1173080"/>
              <a:gd name="connsiteY4" fmla="*/ 1473870 h 1479886"/>
              <a:gd name="connsiteX5" fmla="*/ 606598 w 1173080"/>
              <a:gd name="connsiteY5" fmla="*/ 1479886 h 1479886"/>
              <a:gd name="connsiteX6" fmla="*/ 12032 w 1173080"/>
              <a:gd name="connsiteY6" fmla="*/ 608595 h 1479886"/>
              <a:gd name="connsiteX7" fmla="*/ 0 w 1173080"/>
              <a:gd name="connsiteY7" fmla="*/ 2 h 1479886"/>
              <a:gd name="connsiteX0" fmla="*/ 0 w 1173082"/>
              <a:gd name="connsiteY0" fmla="*/ 2 h 1479886"/>
              <a:gd name="connsiteX1" fmla="*/ 674773 w 1173082"/>
              <a:gd name="connsiteY1" fmla="*/ 0 h 1479886"/>
              <a:gd name="connsiteX2" fmla="*/ 1173083 w 1173082"/>
              <a:gd name="connsiteY2" fmla="*/ 1066741 h 1479886"/>
              <a:gd name="connsiteX3" fmla="*/ 1173080 w 1173082"/>
              <a:gd name="connsiteY3" fmla="*/ 1473870 h 1479886"/>
              <a:gd name="connsiteX4" fmla="*/ 1173080 w 1173082"/>
              <a:gd name="connsiteY4" fmla="*/ 1473870 h 1479886"/>
              <a:gd name="connsiteX5" fmla="*/ 606598 w 1173082"/>
              <a:gd name="connsiteY5" fmla="*/ 1479886 h 1479886"/>
              <a:gd name="connsiteX6" fmla="*/ 12032 w 1173082"/>
              <a:gd name="connsiteY6" fmla="*/ 608595 h 1479886"/>
              <a:gd name="connsiteX7" fmla="*/ 0 w 1173082"/>
              <a:gd name="connsiteY7" fmla="*/ 2 h 1479886"/>
              <a:gd name="connsiteX0" fmla="*/ 0 w 1173083"/>
              <a:gd name="connsiteY0" fmla="*/ 3 h 1479887"/>
              <a:gd name="connsiteX1" fmla="*/ 413331 w 1173083"/>
              <a:gd name="connsiteY1" fmla="*/ 0 h 1479887"/>
              <a:gd name="connsiteX2" fmla="*/ 1173083 w 1173083"/>
              <a:gd name="connsiteY2" fmla="*/ 1066742 h 1479887"/>
              <a:gd name="connsiteX3" fmla="*/ 1173080 w 1173083"/>
              <a:gd name="connsiteY3" fmla="*/ 1473871 h 1479887"/>
              <a:gd name="connsiteX4" fmla="*/ 1173080 w 1173083"/>
              <a:gd name="connsiteY4" fmla="*/ 1473871 h 1479887"/>
              <a:gd name="connsiteX5" fmla="*/ 606598 w 1173083"/>
              <a:gd name="connsiteY5" fmla="*/ 1479887 h 1479887"/>
              <a:gd name="connsiteX6" fmla="*/ 12032 w 1173083"/>
              <a:gd name="connsiteY6" fmla="*/ 608596 h 1479887"/>
              <a:gd name="connsiteX7" fmla="*/ 0 w 1173083"/>
              <a:gd name="connsiteY7" fmla="*/ 3 h 1479887"/>
              <a:gd name="connsiteX0" fmla="*/ 2490 w 1175573"/>
              <a:gd name="connsiteY0" fmla="*/ 3 h 1479887"/>
              <a:gd name="connsiteX1" fmla="*/ 415821 w 1175573"/>
              <a:gd name="connsiteY1" fmla="*/ 0 h 1479887"/>
              <a:gd name="connsiteX2" fmla="*/ 1175573 w 1175573"/>
              <a:gd name="connsiteY2" fmla="*/ 1066742 h 1479887"/>
              <a:gd name="connsiteX3" fmla="*/ 1175570 w 1175573"/>
              <a:gd name="connsiteY3" fmla="*/ 1473871 h 1479887"/>
              <a:gd name="connsiteX4" fmla="*/ 1175570 w 1175573"/>
              <a:gd name="connsiteY4" fmla="*/ 1473871 h 1479887"/>
              <a:gd name="connsiteX5" fmla="*/ 609088 w 1175573"/>
              <a:gd name="connsiteY5" fmla="*/ 1479887 h 1479887"/>
              <a:gd name="connsiteX6" fmla="*/ 0 w 1175573"/>
              <a:gd name="connsiteY6" fmla="*/ 291940 h 1479887"/>
              <a:gd name="connsiteX7" fmla="*/ 2490 w 1175573"/>
              <a:gd name="connsiteY7" fmla="*/ 3 h 1479887"/>
              <a:gd name="connsiteX0" fmla="*/ 2490 w 1175571"/>
              <a:gd name="connsiteY0" fmla="*/ 3 h 1479887"/>
              <a:gd name="connsiteX1" fmla="*/ 415821 w 1175571"/>
              <a:gd name="connsiteY1" fmla="*/ 0 h 1479887"/>
              <a:gd name="connsiteX2" fmla="*/ 1153785 w 1175571"/>
              <a:gd name="connsiteY2" fmla="*/ 678999 h 1479887"/>
              <a:gd name="connsiteX3" fmla="*/ 1175570 w 1175571"/>
              <a:gd name="connsiteY3" fmla="*/ 1473871 h 1479887"/>
              <a:gd name="connsiteX4" fmla="*/ 1175570 w 1175571"/>
              <a:gd name="connsiteY4" fmla="*/ 1473871 h 1479887"/>
              <a:gd name="connsiteX5" fmla="*/ 609088 w 1175571"/>
              <a:gd name="connsiteY5" fmla="*/ 1479887 h 1479887"/>
              <a:gd name="connsiteX6" fmla="*/ 0 w 1175571"/>
              <a:gd name="connsiteY6" fmla="*/ 291940 h 1479887"/>
              <a:gd name="connsiteX7" fmla="*/ 2490 w 1175571"/>
              <a:gd name="connsiteY7" fmla="*/ 3 h 1479887"/>
              <a:gd name="connsiteX0" fmla="*/ 0 w 1173079"/>
              <a:gd name="connsiteY0" fmla="*/ 3 h 1479887"/>
              <a:gd name="connsiteX1" fmla="*/ 413331 w 1173079"/>
              <a:gd name="connsiteY1" fmla="*/ 0 h 1479887"/>
              <a:gd name="connsiteX2" fmla="*/ 1151295 w 1173079"/>
              <a:gd name="connsiteY2" fmla="*/ 678999 h 1479887"/>
              <a:gd name="connsiteX3" fmla="*/ 1173080 w 1173079"/>
              <a:gd name="connsiteY3" fmla="*/ 1473871 h 1479887"/>
              <a:gd name="connsiteX4" fmla="*/ 1173080 w 1173079"/>
              <a:gd name="connsiteY4" fmla="*/ 1473871 h 1479887"/>
              <a:gd name="connsiteX5" fmla="*/ 606598 w 1173079"/>
              <a:gd name="connsiteY5" fmla="*/ 1479887 h 1479887"/>
              <a:gd name="connsiteX6" fmla="*/ 4773 w 1173079"/>
              <a:gd name="connsiteY6" fmla="*/ 1002803 h 1479887"/>
              <a:gd name="connsiteX7" fmla="*/ 0 w 1173079"/>
              <a:gd name="connsiteY7" fmla="*/ 3 h 1479887"/>
              <a:gd name="connsiteX0" fmla="*/ 0 w 1173080"/>
              <a:gd name="connsiteY0" fmla="*/ 3 h 1486349"/>
              <a:gd name="connsiteX1" fmla="*/ 413331 w 1173080"/>
              <a:gd name="connsiteY1" fmla="*/ 0 h 1486349"/>
              <a:gd name="connsiteX2" fmla="*/ 1151295 w 1173080"/>
              <a:gd name="connsiteY2" fmla="*/ 678999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413331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86349"/>
              <a:gd name="connsiteX1" fmla="*/ 580366 w 1173080"/>
              <a:gd name="connsiteY1" fmla="*/ 0 h 1486349"/>
              <a:gd name="connsiteX2" fmla="*/ 1165819 w 1173080"/>
              <a:gd name="connsiteY2" fmla="*/ 691924 h 1486349"/>
              <a:gd name="connsiteX3" fmla="*/ 1173080 w 1173080"/>
              <a:gd name="connsiteY3" fmla="*/ 1473871 h 1486349"/>
              <a:gd name="connsiteX4" fmla="*/ 1173080 w 1173080"/>
              <a:gd name="connsiteY4" fmla="*/ 1473871 h 1486349"/>
              <a:gd name="connsiteX5" fmla="*/ 759107 w 1173080"/>
              <a:gd name="connsiteY5" fmla="*/ 1486349 h 1486349"/>
              <a:gd name="connsiteX6" fmla="*/ 4773 w 1173080"/>
              <a:gd name="connsiteY6" fmla="*/ 1002803 h 1486349"/>
              <a:gd name="connsiteX7" fmla="*/ 0 w 1173080"/>
              <a:gd name="connsiteY7" fmla="*/ 3 h 1486349"/>
              <a:gd name="connsiteX0" fmla="*/ 0 w 1173080"/>
              <a:gd name="connsiteY0" fmla="*/ 3 h 1473871"/>
              <a:gd name="connsiteX1" fmla="*/ 580366 w 1173080"/>
              <a:gd name="connsiteY1" fmla="*/ 0 h 1473871"/>
              <a:gd name="connsiteX2" fmla="*/ 1165819 w 1173080"/>
              <a:gd name="connsiteY2" fmla="*/ 691924 h 1473871"/>
              <a:gd name="connsiteX3" fmla="*/ 1173080 w 1173080"/>
              <a:gd name="connsiteY3" fmla="*/ 1473871 h 1473871"/>
              <a:gd name="connsiteX4" fmla="*/ 1173080 w 1173080"/>
              <a:gd name="connsiteY4" fmla="*/ 1473871 h 1473871"/>
              <a:gd name="connsiteX5" fmla="*/ 606596 w 1173080"/>
              <a:gd name="connsiteY5" fmla="*/ 1466962 h 1473871"/>
              <a:gd name="connsiteX6" fmla="*/ 4773 w 1173080"/>
              <a:gd name="connsiteY6" fmla="*/ 1002803 h 1473871"/>
              <a:gd name="connsiteX7" fmla="*/ 0 w 1173080"/>
              <a:gd name="connsiteY7" fmla="*/ 3 h 1473871"/>
              <a:gd name="connsiteX0" fmla="*/ 2489 w 1175569"/>
              <a:gd name="connsiteY0" fmla="*/ 3 h 1473871"/>
              <a:gd name="connsiteX1" fmla="*/ 582855 w 1175569"/>
              <a:gd name="connsiteY1" fmla="*/ 0 h 1473871"/>
              <a:gd name="connsiteX2" fmla="*/ 1168308 w 1175569"/>
              <a:gd name="connsiteY2" fmla="*/ 691924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69"/>
              <a:gd name="connsiteY0" fmla="*/ 3 h 1473871"/>
              <a:gd name="connsiteX1" fmla="*/ 582855 w 1175569"/>
              <a:gd name="connsiteY1" fmla="*/ 0 h 1473871"/>
              <a:gd name="connsiteX2" fmla="*/ 1168308 w 1175569"/>
              <a:gd name="connsiteY2" fmla="*/ 750086 h 1473871"/>
              <a:gd name="connsiteX3" fmla="*/ 1175569 w 1175569"/>
              <a:gd name="connsiteY3" fmla="*/ 1473871 h 1473871"/>
              <a:gd name="connsiteX4" fmla="*/ 1175569 w 1175569"/>
              <a:gd name="connsiteY4" fmla="*/ 1473871 h 1473871"/>
              <a:gd name="connsiteX5" fmla="*/ 609085 w 1175569"/>
              <a:gd name="connsiteY5" fmla="*/ 1466962 h 1473871"/>
              <a:gd name="connsiteX6" fmla="*/ 0 w 1175569"/>
              <a:gd name="connsiteY6" fmla="*/ 705533 h 1473871"/>
              <a:gd name="connsiteX7" fmla="*/ 2489 w 1175569"/>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9085 w 1175570"/>
              <a:gd name="connsiteY5" fmla="*/ 1466962 h 1473871"/>
              <a:gd name="connsiteX6" fmla="*/ 0 w 1175570"/>
              <a:gd name="connsiteY6" fmla="*/ 705533 h 1473871"/>
              <a:gd name="connsiteX7" fmla="*/ 2489 w 1175570"/>
              <a:gd name="connsiteY7" fmla="*/ 3 h 1473871"/>
              <a:gd name="connsiteX0" fmla="*/ 2489 w 1175570"/>
              <a:gd name="connsiteY0" fmla="*/ 3 h 1473871"/>
              <a:gd name="connsiteX1" fmla="*/ 582855 w 1175570"/>
              <a:gd name="connsiteY1" fmla="*/ 0 h 1473871"/>
              <a:gd name="connsiteX2" fmla="*/ 1175570 w 1175570"/>
              <a:gd name="connsiteY2" fmla="*/ 750086 h 1473871"/>
              <a:gd name="connsiteX3" fmla="*/ 1175569 w 1175570"/>
              <a:gd name="connsiteY3" fmla="*/ 1473871 h 1473871"/>
              <a:gd name="connsiteX4" fmla="*/ 1175569 w 1175570"/>
              <a:gd name="connsiteY4" fmla="*/ 1473871 h 1473871"/>
              <a:gd name="connsiteX5" fmla="*/ 601826 w 1175570"/>
              <a:gd name="connsiteY5" fmla="*/ 1473425 h 1473871"/>
              <a:gd name="connsiteX6" fmla="*/ 0 w 1175570"/>
              <a:gd name="connsiteY6" fmla="*/ 705533 h 1473871"/>
              <a:gd name="connsiteX7" fmla="*/ 2489 w 1175570"/>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2 w 1173156"/>
              <a:gd name="connsiteY6" fmla="*/ 75076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599412 w 1173156"/>
              <a:gd name="connsiteY5" fmla="*/ 1473425 h 1473871"/>
              <a:gd name="connsiteX6" fmla="*/ 4855 w 1173156"/>
              <a:gd name="connsiteY6" fmla="*/ 724918 h 1473871"/>
              <a:gd name="connsiteX7" fmla="*/ 75 w 1173156"/>
              <a:gd name="connsiteY7" fmla="*/ 3 h 1473871"/>
              <a:gd name="connsiteX0" fmla="*/ 75 w 1173156"/>
              <a:gd name="connsiteY0" fmla="*/ 3 h 1473871"/>
              <a:gd name="connsiteX1" fmla="*/ 580441 w 1173156"/>
              <a:gd name="connsiteY1" fmla="*/ 0 h 1473871"/>
              <a:gd name="connsiteX2" fmla="*/ 1173156 w 1173156"/>
              <a:gd name="connsiteY2" fmla="*/ 750086 h 1473871"/>
              <a:gd name="connsiteX3" fmla="*/ 1173155 w 1173156"/>
              <a:gd name="connsiteY3" fmla="*/ 1473871 h 1473871"/>
              <a:gd name="connsiteX4" fmla="*/ 1173155 w 1173156"/>
              <a:gd name="connsiteY4" fmla="*/ 1473871 h 1473871"/>
              <a:gd name="connsiteX5" fmla="*/ 606678 w 1173156"/>
              <a:gd name="connsiteY5" fmla="*/ 1473425 h 1473871"/>
              <a:gd name="connsiteX6" fmla="*/ 4855 w 1173156"/>
              <a:gd name="connsiteY6" fmla="*/ 724918 h 1473871"/>
              <a:gd name="connsiteX7" fmla="*/ 75 w 1173156"/>
              <a:gd name="connsiteY7" fmla="*/ 3 h 1473871"/>
              <a:gd name="connsiteX0" fmla="*/ 25153 w 1168300"/>
              <a:gd name="connsiteY0" fmla="*/ -3 h 1753422"/>
              <a:gd name="connsiteX1" fmla="*/ 575585 w 1168300"/>
              <a:gd name="connsiteY1" fmla="*/ 279551 h 1753422"/>
              <a:gd name="connsiteX2" fmla="*/ 1168300 w 1168300"/>
              <a:gd name="connsiteY2" fmla="*/ 1029637 h 1753422"/>
              <a:gd name="connsiteX3" fmla="*/ 1168299 w 1168300"/>
              <a:gd name="connsiteY3" fmla="*/ 1753422 h 1753422"/>
              <a:gd name="connsiteX4" fmla="*/ 1168299 w 1168300"/>
              <a:gd name="connsiteY4" fmla="*/ 1753422 h 1753422"/>
              <a:gd name="connsiteX5" fmla="*/ 601822 w 1168300"/>
              <a:gd name="connsiteY5" fmla="*/ 1752976 h 1753422"/>
              <a:gd name="connsiteX6" fmla="*/ -1 w 1168300"/>
              <a:gd name="connsiteY6" fmla="*/ 1004469 h 1753422"/>
              <a:gd name="connsiteX7" fmla="*/ 25153 w 1168300"/>
              <a:gd name="connsiteY7" fmla="*/ -3 h 1753422"/>
              <a:gd name="connsiteX0" fmla="*/ 40093 w 1183240"/>
              <a:gd name="connsiteY0" fmla="*/ 3 h 1753428"/>
              <a:gd name="connsiteX1" fmla="*/ 590525 w 1183240"/>
              <a:gd name="connsiteY1" fmla="*/ 279557 h 1753428"/>
              <a:gd name="connsiteX2" fmla="*/ 1183240 w 1183240"/>
              <a:gd name="connsiteY2" fmla="*/ 1029643 h 1753428"/>
              <a:gd name="connsiteX3" fmla="*/ 1183239 w 1183240"/>
              <a:gd name="connsiteY3" fmla="*/ 1753428 h 1753428"/>
              <a:gd name="connsiteX4" fmla="*/ 1183239 w 1183240"/>
              <a:gd name="connsiteY4" fmla="*/ 1753428 h 1753428"/>
              <a:gd name="connsiteX5" fmla="*/ 616762 w 1183240"/>
              <a:gd name="connsiteY5" fmla="*/ 1752982 h 1753428"/>
              <a:gd name="connsiteX6" fmla="*/ -3 w 1183240"/>
              <a:gd name="connsiteY6" fmla="*/ 1217467 h 1753428"/>
              <a:gd name="connsiteX7" fmla="*/ 40093 w 1183240"/>
              <a:gd name="connsiteY7" fmla="*/ 3 h 1753428"/>
              <a:gd name="connsiteX0" fmla="*/ 25 w 1203011"/>
              <a:gd name="connsiteY0" fmla="*/ 0 h 1806672"/>
              <a:gd name="connsiteX1" fmla="*/ 610296 w 1203011"/>
              <a:gd name="connsiteY1" fmla="*/ 332801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1 w 1203011"/>
              <a:gd name="connsiteY2" fmla="*/ 1082887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636533 w 1203011"/>
              <a:gd name="connsiteY5" fmla="*/ 1806226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90860 w 1203011"/>
              <a:gd name="connsiteY5" fmla="*/ 1526665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786143 w 1203011"/>
              <a:gd name="connsiteY5" fmla="*/ 1766284 h 1806672"/>
              <a:gd name="connsiteX6" fmla="*/ 19768 w 1203011"/>
              <a:gd name="connsiteY6" fmla="*/ 1270711 h 1806672"/>
              <a:gd name="connsiteX7" fmla="*/ 25 w 1203011"/>
              <a:gd name="connsiteY7" fmla="*/ 0 h 1806672"/>
              <a:gd name="connsiteX0" fmla="*/ 25 w 1203011"/>
              <a:gd name="connsiteY0" fmla="*/ 0 h 1806672"/>
              <a:gd name="connsiteX1" fmla="*/ 430778 w 1203011"/>
              <a:gd name="connsiteY1" fmla="*/ 26613 h 1806672"/>
              <a:gd name="connsiteX2" fmla="*/ 1203014 w 1203011"/>
              <a:gd name="connsiteY2" fmla="*/ 656889 h 1806672"/>
              <a:gd name="connsiteX3" fmla="*/ 1203010 w 1203011"/>
              <a:gd name="connsiteY3" fmla="*/ 1806672 h 1806672"/>
              <a:gd name="connsiteX4" fmla="*/ 1203010 w 1203011"/>
              <a:gd name="connsiteY4" fmla="*/ 1806672 h 1806672"/>
              <a:gd name="connsiteX5" fmla="*/ 831032 w 1203011"/>
              <a:gd name="connsiteY5" fmla="*/ 1420161 h 1806672"/>
              <a:gd name="connsiteX6" fmla="*/ 19768 w 1203011"/>
              <a:gd name="connsiteY6" fmla="*/ 1270711 h 1806672"/>
              <a:gd name="connsiteX7" fmla="*/ 25 w 1203011"/>
              <a:gd name="connsiteY7" fmla="*/ 0 h 1806672"/>
              <a:gd name="connsiteX0" fmla="*/ 25 w 1203011"/>
              <a:gd name="connsiteY0" fmla="*/ 0 h 1819524"/>
              <a:gd name="connsiteX1" fmla="*/ 430778 w 1203011"/>
              <a:gd name="connsiteY1" fmla="*/ 26613 h 1819524"/>
              <a:gd name="connsiteX2" fmla="*/ 1203014 w 1203011"/>
              <a:gd name="connsiteY2" fmla="*/ 656889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73882 w 1203011"/>
              <a:gd name="connsiteY2" fmla="*/ 896510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17970"/>
              <a:gd name="connsiteY0" fmla="*/ 0 h 1819524"/>
              <a:gd name="connsiteX1" fmla="*/ 430778 w 1217970"/>
              <a:gd name="connsiteY1" fmla="*/ 26613 h 1819524"/>
              <a:gd name="connsiteX2" fmla="*/ 1217967 w 1217970"/>
              <a:gd name="connsiteY2" fmla="*/ 577012 h 1819524"/>
              <a:gd name="connsiteX3" fmla="*/ 1203010 w 1217970"/>
              <a:gd name="connsiteY3" fmla="*/ 1806672 h 1819524"/>
              <a:gd name="connsiteX4" fmla="*/ 1203010 w 1217970"/>
              <a:gd name="connsiteY4" fmla="*/ 1806672 h 1819524"/>
              <a:gd name="connsiteX5" fmla="*/ 801114 w 1217970"/>
              <a:gd name="connsiteY5" fmla="*/ 1819527 h 1819524"/>
              <a:gd name="connsiteX6" fmla="*/ 19768 w 1217970"/>
              <a:gd name="connsiteY6" fmla="*/ 1270711 h 1819524"/>
              <a:gd name="connsiteX7" fmla="*/ 25 w 1217970"/>
              <a:gd name="connsiteY7" fmla="*/ 0 h 1819524"/>
              <a:gd name="connsiteX0" fmla="*/ 25 w 1203011"/>
              <a:gd name="connsiteY0" fmla="*/ 0 h 1819530"/>
              <a:gd name="connsiteX1" fmla="*/ 430778 w 1203011"/>
              <a:gd name="connsiteY1" fmla="*/ 26613 h 1819530"/>
              <a:gd name="connsiteX2" fmla="*/ 814044 w 1203011"/>
              <a:gd name="connsiteY2" fmla="*/ 816636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188055 w 1203011"/>
              <a:gd name="connsiteY2" fmla="*/ 590323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25 w 1203011"/>
              <a:gd name="connsiteY0" fmla="*/ 0 h 1819530"/>
              <a:gd name="connsiteX1" fmla="*/ 430778 w 1203011"/>
              <a:gd name="connsiteY1" fmla="*/ 26613 h 1819530"/>
              <a:gd name="connsiteX2" fmla="*/ 858929 w 1203011"/>
              <a:gd name="connsiteY2" fmla="*/ 776695 h 1819530"/>
              <a:gd name="connsiteX3" fmla="*/ 1203010 w 1203011"/>
              <a:gd name="connsiteY3" fmla="*/ 1806672 h 1819530"/>
              <a:gd name="connsiteX4" fmla="*/ 1203010 w 1203011"/>
              <a:gd name="connsiteY4" fmla="*/ 1806672 h 1819530"/>
              <a:gd name="connsiteX5" fmla="*/ 801114 w 1203011"/>
              <a:gd name="connsiteY5" fmla="*/ 1819527 h 1819530"/>
              <a:gd name="connsiteX6" fmla="*/ 19768 w 1203011"/>
              <a:gd name="connsiteY6" fmla="*/ 1270711 h 1819530"/>
              <a:gd name="connsiteX7" fmla="*/ 25 w 1203011"/>
              <a:gd name="connsiteY7" fmla="*/ 0 h 1819530"/>
              <a:gd name="connsiteX0" fmla="*/ 25 w 1203011"/>
              <a:gd name="connsiteY0" fmla="*/ 0 h 1819524"/>
              <a:gd name="connsiteX1" fmla="*/ 430778 w 1203011"/>
              <a:gd name="connsiteY1" fmla="*/ 26613 h 1819524"/>
              <a:gd name="connsiteX2" fmla="*/ 1203014 w 1203011"/>
              <a:gd name="connsiteY2" fmla="*/ 616945 h 1819524"/>
              <a:gd name="connsiteX3" fmla="*/ 1203010 w 1203011"/>
              <a:gd name="connsiteY3" fmla="*/ 1806672 h 1819524"/>
              <a:gd name="connsiteX4" fmla="*/ 1203010 w 1203011"/>
              <a:gd name="connsiteY4" fmla="*/ 1806672 h 1819524"/>
              <a:gd name="connsiteX5" fmla="*/ 801114 w 1203011"/>
              <a:gd name="connsiteY5" fmla="*/ 1819527 h 1819524"/>
              <a:gd name="connsiteX6" fmla="*/ 19768 w 1203011"/>
              <a:gd name="connsiteY6" fmla="*/ 1270711 h 1819524"/>
              <a:gd name="connsiteX7" fmla="*/ 25 w 1203011"/>
              <a:gd name="connsiteY7" fmla="*/ 0 h 1819524"/>
              <a:gd name="connsiteX0" fmla="*/ 0 w 1202986"/>
              <a:gd name="connsiteY0" fmla="*/ 0 h 1819530"/>
              <a:gd name="connsiteX1" fmla="*/ 430753 w 1202986"/>
              <a:gd name="connsiteY1" fmla="*/ 26613 h 1819530"/>
              <a:gd name="connsiteX2" fmla="*/ 1202989 w 1202986"/>
              <a:gd name="connsiteY2" fmla="*/ 616945 h 1819530"/>
              <a:gd name="connsiteX3" fmla="*/ 1202985 w 1202986"/>
              <a:gd name="connsiteY3" fmla="*/ 1806672 h 1819530"/>
              <a:gd name="connsiteX4" fmla="*/ 1202985 w 1202986"/>
              <a:gd name="connsiteY4" fmla="*/ 1806672 h 1819530"/>
              <a:gd name="connsiteX5" fmla="*/ 801089 w 1202986"/>
              <a:gd name="connsiteY5" fmla="*/ 1819527 h 1819530"/>
              <a:gd name="connsiteX6" fmla="*/ 229187 w 1202986"/>
              <a:gd name="connsiteY6" fmla="*/ 1230775 h 1819530"/>
              <a:gd name="connsiteX7" fmla="*/ 0 w 1202986"/>
              <a:gd name="connsiteY7" fmla="*/ 0 h 1819530"/>
              <a:gd name="connsiteX0" fmla="*/ 75 w 1203061"/>
              <a:gd name="connsiteY0" fmla="*/ 0 h 1819524"/>
              <a:gd name="connsiteX1" fmla="*/ 430828 w 1203061"/>
              <a:gd name="connsiteY1" fmla="*/ 26613 h 1819524"/>
              <a:gd name="connsiteX2" fmla="*/ 1203064 w 1203061"/>
              <a:gd name="connsiteY2" fmla="*/ 616945 h 1819524"/>
              <a:gd name="connsiteX3" fmla="*/ 1203060 w 1203061"/>
              <a:gd name="connsiteY3" fmla="*/ 1806672 h 1819524"/>
              <a:gd name="connsiteX4" fmla="*/ 1203060 w 1203061"/>
              <a:gd name="connsiteY4" fmla="*/ 1806672 h 1819524"/>
              <a:gd name="connsiteX5" fmla="*/ 801164 w 1203061"/>
              <a:gd name="connsiteY5" fmla="*/ 1819527 h 1819524"/>
              <a:gd name="connsiteX6" fmla="*/ 4859 w 1203061"/>
              <a:gd name="connsiteY6" fmla="*/ 1257394 h 1819524"/>
              <a:gd name="connsiteX7" fmla="*/ 75 w 1203061"/>
              <a:gd name="connsiteY7" fmla="*/ 0 h 1819524"/>
              <a:gd name="connsiteX0" fmla="*/ 75 w 1203061"/>
              <a:gd name="connsiteY0" fmla="*/ 0 h 1819530"/>
              <a:gd name="connsiteX1" fmla="*/ 296184 w 1203061"/>
              <a:gd name="connsiteY1" fmla="*/ 279540 h 1819530"/>
              <a:gd name="connsiteX2" fmla="*/ 1203064 w 1203061"/>
              <a:gd name="connsiteY2" fmla="*/ 616945 h 1819530"/>
              <a:gd name="connsiteX3" fmla="*/ 1203060 w 1203061"/>
              <a:gd name="connsiteY3" fmla="*/ 1806672 h 1819530"/>
              <a:gd name="connsiteX4" fmla="*/ 1203060 w 1203061"/>
              <a:gd name="connsiteY4" fmla="*/ 1806672 h 1819530"/>
              <a:gd name="connsiteX5" fmla="*/ 801164 w 1203061"/>
              <a:gd name="connsiteY5" fmla="*/ 1819527 h 1819530"/>
              <a:gd name="connsiteX6" fmla="*/ 4859 w 1203061"/>
              <a:gd name="connsiteY6" fmla="*/ 1257394 h 1819530"/>
              <a:gd name="connsiteX7" fmla="*/ 75 w 1203061"/>
              <a:gd name="connsiteY7" fmla="*/ 0 h 1819530"/>
              <a:gd name="connsiteX0" fmla="*/ 75 w 1203061"/>
              <a:gd name="connsiteY0" fmla="*/ 22 h 1819547"/>
              <a:gd name="connsiteX1" fmla="*/ 356041 w 1203061"/>
              <a:gd name="connsiteY1" fmla="*/ -3 h 1819547"/>
              <a:gd name="connsiteX2" fmla="*/ 1203064 w 1203061"/>
              <a:gd name="connsiteY2" fmla="*/ 616967 h 1819547"/>
              <a:gd name="connsiteX3" fmla="*/ 1203060 w 1203061"/>
              <a:gd name="connsiteY3" fmla="*/ 1806694 h 1819547"/>
              <a:gd name="connsiteX4" fmla="*/ 1203060 w 1203061"/>
              <a:gd name="connsiteY4" fmla="*/ 1806694 h 1819547"/>
              <a:gd name="connsiteX5" fmla="*/ 801164 w 1203061"/>
              <a:gd name="connsiteY5" fmla="*/ 1819549 h 1819547"/>
              <a:gd name="connsiteX6" fmla="*/ 4859 w 1203061"/>
              <a:gd name="connsiteY6" fmla="*/ 1257416 h 1819547"/>
              <a:gd name="connsiteX7" fmla="*/ 75 w 1203061"/>
              <a:gd name="connsiteY7" fmla="*/ 22 h 1819547"/>
              <a:gd name="connsiteX0" fmla="*/ 75 w 1203061"/>
              <a:gd name="connsiteY0" fmla="*/ 28 h 1806700"/>
              <a:gd name="connsiteX1" fmla="*/ 356041 w 1203061"/>
              <a:gd name="connsiteY1" fmla="*/ 3 h 1806700"/>
              <a:gd name="connsiteX2" fmla="*/ 1203064 w 1203061"/>
              <a:gd name="connsiteY2" fmla="*/ 616973 h 1806700"/>
              <a:gd name="connsiteX3" fmla="*/ 1203060 w 1203061"/>
              <a:gd name="connsiteY3" fmla="*/ 1806700 h 1806700"/>
              <a:gd name="connsiteX4" fmla="*/ 1203060 w 1203061"/>
              <a:gd name="connsiteY4" fmla="*/ 1806700 h 1806700"/>
              <a:gd name="connsiteX5" fmla="*/ 786202 w 1203061"/>
              <a:gd name="connsiteY5" fmla="*/ 1792931 h 1806700"/>
              <a:gd name="connsiteX6" fmla="*/ 4859 w 1203061"/>
              <a:gd name="connsiteY6" fmla="*/ 1257422 h 1806700"/>
              <a:gd name="connsiteX7" fmla="*/ 75 w 1203061"/>
              <a:gd name="connsiteY7" fmla="*/ 28 h 180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61" h="1806700">
                <a:moveTo>
                  <a:pt x="75" y="28"/>
                </a:moveTo>
                <a:lnTo>
                  <a:pt x="356041" y="3"/>
                </a:lnTo>
                <a:lnTo>
                  <a:pt x="1203064" y="616973"/>
                </a:lnTo>
                <a:cubicBezTo>
                  <a:pt x="1203063" y="752683"/>
                  <a:pt x="1203061" y="1670990"/>
                  <a:pt x="1203060" y="1806700"/>
                </a:cubicBezTo>
                <a:lnTo>
                  <a:pt x="1203060" y="1806700"/>
                </a:lnTo>
                <a:lnTo>
                  <a:pt x="786202" y="1792931"/>
                </a:lnTo>
                <a:lnTo>
                  <a:pt x="4859" y="1257422"/>
                </a:lnTo>
                <a:cubicBezTo>
                  <a:pt x="5689" y="1022245"/>
                  <a:pt x="-755" y="235205"/>
                  <a:pt x="75" y="2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6232AB35-434B-BCAF-C421-718FB0A879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41626" y="5716972"/>
            <a:ext cx="1472975" cy="409160"/>
          </a:xfrm>
          <a:prstGeom prst="rect">
            <a:avLst/>
          </a:prstGeom>
        </p:spPr>
      </p:pic>
    </p:spTree>
    <p:extLst>
      <p:ext uri="{BB962C8B-B14F-4D97-AF65-F5344CB8AC3E}">
        <p14:creationId xmlns:p14="http://schemas.microsoft.com/office/powerpoint/2010/main" val="427518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545967"/>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80" r:id="rId3"/>
    <p:sldLayoutId id="2147483682" r:id="rId4"/>
    <p:sldLayoutId id="2147483662" r:id="rId5"/>
    <p:sldLayoutId id="2147483679" r:id="rId6"/>
    <p:sldLayoutId id="2147483673" r:id="rId7"/>
    <p:sldLayoutId id="2147483681" r:id="rId8"/>
    <p:sldLayoutId id="2147483674" r:id="rId9"/>
    <p:sldLayoutId id="2147483675" r:id="rId10"/>
    <p:sldLayoutId id="2147483678" r:id="rId11"/>
    <p:sldLayoutId id="2147483663" r:id="rId12"/>
    <p:sldLayoutId id="2147483664" r:id="rId13"/>
    <p:sldLayoutId id="2147483665" r:id="rId14"/>
    <p:sldLayoutId id="2147483683" r:id="rId15"/>
    <p:sldLayoutId id="2147483666" r:id="rId16"/>
    <p:sldLayoutId id="2147483667" r:id="rId17"/>
    <p:sldLayoutId id="2147483677" r:id="rId18"/>
    <p:sldLayoutId id="2147483668" r:id="rId19"/>
    <p:sldLayoutId id="2147483669" r:id="rId20"/>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Franklin Gothic Medium" panose="020B0603020102020204" pitchFamily="34" charset="0"/>
          <a:ea typeface="+mj-ea"/>
          <a:cs typeface="+mj-cs"/>
        </a:defRPr>
      </a:lvl1pPr>
    </p:titleStyle>
    <p:bodyStyle>
      <a:lvl1pPr marL="174625" indent="-174625" algn="l" defTabSz="914400" rtl="0" eaLnBrk="1" latinLnBrk="0" hangingPunct="1">
        <a:lnSpc>
          <a:spcPct val="90000"/>
        </a:lnSpc>
        <a:spcBef>
          <a:spcPts val="1000"/>
        </a:spcBef>
        <a:buFont typeface="Wingdings" panose="05000000000000000000" pitchFamily="2" charset="2"/>
        <a:buChar char="§"/>
        <a:defRPr sz="1200" kern="1200">
          <a:solidFill>
            <a:schemeClr val="tx1"/>
          </a:solidFill>
          <a:latin typeface="Times New Roman" panose="02020603050405020304" pitchFamily="18" charset="0"/>
          <a:ea typeface="+mn-ea"/>
          <a:cs typeface="Times New Roman" panose="02020603050405020304" pitchFamily="18" charset="0"/>
        </a:defRPr>
      </a:lvl1pPr>
      <a:lvl2pPr marL="631825" indent="-174625" algn="l" defTabSz="914400" rtl="0" eaLnBrk="1" latinLnBrk="0" hangingPunct="1">
        <a:lnSpc>
          <a:spcPct val="90000"/>
        </a:lnSpc>
        <a:spcBef>
          <a:spcPts val="500"/>
        </a:spcBef>
        <a:buFont typeface="Wingdings" panose="05000000000000000000" pitchFamily="2" charset="2"/>
        <a:buChar char="§"/>
        <a:defRPr sz="1100" kern="1200">
          <a:solidFill>
            <a:schemeClr val="tx1"/>
          </a:solidFill>
          <a:latin typeface="Times New Roman" panose="02020603050405020304" pitchFamily="18" charset="0"/>
          <a:ea typeface="+mn-ea"/>
          <a:cs typeface="Times New Roman" panose="02020603050405020304" pitchFamily="18" charset="0"/>
        </a:defRPr>
      </a:lvl2pPr>
      <a:lvl3pPr marL="1028700" indent="-114300" algn="l" defTabSz="914400" rtl="0" eaLnBrk="1" latinLnBrk="0" hangingPunct="1">
        <a:lnSpc>
          <a:spcPct val="90000"/>
        </a:lnSpc>
        <a:spcBef>
          <a:spcPts val="500"/>
        </a:spcBef>
        <a:buFont typeface="Wingdings" panose="05000000000000000000" pitchFamily="2" charset="2"/>
        <a:buChar char="§"/>
        <a:defRPr sz="1050" kern="1200">
          <a:solidFill>
            <a:schemeClr val="tx1"/>
          </a:solidFill>
          <a:latin typeface="Times New Roman" panose="02020603050405020304" pitchFamily="18" charset="0"/>
          <a:ea typeface="+mn-ea"/>
          <a:cs typeface="Times New Roman" panose="02020603050405020304" pitchFamily="18" charset="0"/>
        </a:defRPr>
      </a:lvl3pPr>
      <a:lvl4pPr marL="1485900" indent="-1143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Times New Roman" panose="02020603050405020304" pitchFamily="18" charset="0"/>
          <a:ea typeface="+mn-ea"/>
          <a:cs typeface="Times New Roman" panose="02020603050405020304" pitchFamily="18" charset="0"/>
        </a:defRPr>
      </a:lvl4pPr>
      <a:lvl5pPr marL="1943100" indent="-114300" algn="l" defTabSz="914400" rtl="0" eaLnBrk="1" latinLnBrk="0" hangingPunct="1">
        <a:lnSpc>
          <a:spcPct val="90000"/>
        </a:lnSpc>
        <a:spcBef>
          <a:spcPts val="500"/>
        </a:spcBef>
        <a:buFont typeface="Wingdings" panose="05000000000000000000" pitchFamily="2" charset="2"/>
        <a:buChar char="§"/>
        <a:defRPr sz="1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userDrawn="1">
          <p15:clr>
            <a:srgbClr val="F26B43"/>
          </p15:clr>
        </p15:guide>
        <p15:guide id="2" pos="96" userDrawn="1">
          <p15:clr>
            <a:srgbClr val="F26B43"/>
          </p15:clr>
        </p15:guide>
        <p15:guide id="3" orient="horz" pos="4248" userDrawn="1">
          <p15:clr>
            <a:srgbClr val="F26B43"/>
          </p15:clr>
        </p15:guide>
        <p15:guide id="4" pos="7552" userDrawn="1">
          <p15:clr>
            <a:srgbClr val="F26B43"/>
          </p15:clr>
        </p15:guide>
        <p15:guide id="5" pos="3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F28AE3-0958-5224-E11A-0F86029E29AC}"/>
              </a:ext>
            </a:extLst>
          </p:cNvPr>
          <p:cNvSpPr>
            <a:spLocks noGrp="1"/>
          </p:cNvSpPr>
          <p:nvPr>
            <p:ph type="body" sz="quarter" idx="10"/>
          </p:nvPr>
        </p:nvSpPr>
        <p:spPr>
          <a:xfrm>
            <a:off x="3919274" y="2503930"/>
            <a:ext cx="7353421" cy="3961699"/>
          </a:xfrm>
        </p:spPr>
        <p:txBody>
          <a:bodyPr vert="horz" lIns="91440" tIns="45720" rIns="91440" bIns="45720" rtlCol="0" anchor="t">
            <a:normAutofit/>
          </a:bodyPr>
          <a:lstStyle/>
          <a:p>
            <a:r>
              <a:rPr lang="en-US" sz="4400" b="1">
                <a:latin typeface="Calibri"/>
                <a:ea typeface="Calibri"/>
                <a:cs typeface="Times New Roman"/>
              </a:rPr>
              <a:t>Staffing and Succession:</a:t>
            </a:r>
            <a:br>
              <a:rPr lang="en-US" sz="4400" b="1">
                <a:latin typeface="Calibri"/>
              </a:rPr>
            </a:br>
            <a:r>
              <a:rPr lang="en-US" sz="4400" b="1">
                <a:latin typeface="Calibri"/>
                <a:ea typeface="Calibri"/>
                <a:cs typeface="Times New Roman"/>
              </a:rPr>
              <a:t>Doing more with less</a:t>
            </a:r>
            <a:endParaRPr lang="en-US" sz="4400">
              <a:latin typeface="Calibri"/>
              <a:ea typeface="Calibri"/>
              <a:cs typeface="Times New Roman"/>
            </a:endParaRPr>
          </a:p>
          <a:p>
            <a:endParaRPr lang="en-US" sz="1400" i="1">
              <a:latin typeface="Franklin Gothic Medium"/>
              <a:cs typeface="Times New Roman"/>
            </a:endParaRPr>
          </a:p>
          <a:p>
            <a:r>
              <a:rPr lang="en-US" b="1">
                <a:latin typeface="Calibri"/>
                <a:ea typeface="Calibri"/>
                <a:cs typeface="Times New Roman"/>
              </a:rPr>
              <a:t>Derrick Everhart</a:t>
            </a:r>
            <a:r>
              <a:rPr lang="en-US">
                <a:latin typeface="Calibri"/>
                <a:ea typeface="Calibri"/>
                <a:cs typeface="Times New Roman"/>
              </a:rPr>
              <a:t>, </a:t>
            </a:r>
            <a:r>
              <a:rPr lang="en-US" i="1">
                <a:latin typeface="Calibri"/>
                <a:ea typeface="Calibri"/>
                <a:cs typeface="Times New Roman"/>
              </a:rPr>
              <a:t>Director of Student Financial Services</a:t>
            </a:r>
            <a:endParaRPr lang="en-US" i="1">
              <a:latin typeface="Calibri"/>
              <a:ea typeface="Calibri"/>
            </a:endParaRPr>
          </a:p>
          <a:p>
            <a:endParaRPr lang="en-US" sz="1400"/>
          </a:p>
        </p:txBody>
      </p:sp>
      <p:pic>
        <p:nvPicPr>
          <p:cNvPr id="4" name="Picture 3" descr="A blue text on a white background&#10;&#10;AI-generated content may be incorrect.">
            <a:extLst>
              <a:ext uri="{FF2B5EF4-FFF2-40B4-BE49-F238E27FC236}">
                <a16:creationId xmlns:a16="http://schemas.microsoft.com/office/drawing/2014/main" id="{5318FE00-BE22-0DAC-71E0-763E694587C3}"/>
              </a:ext>
            </a:extLst>
          </p:cNvPr>
          <p:cNvPicPr>
            <a:picLocks noChangeAspect="1"/>
          </p:cNvPicPr>
          <p:nvPr/>
        </p:nvPicPr>
        <p:blipFill>
          <a:blip r:embed="rId2"/>
          <a:stretch>
            <a:fillRect/>
          </a:stretch>
        </p:blipFill>
        <p:spPr>
          <a:xfrm>
            <a:off x="7242195" y="447406"/>
            <a:ext cx="3690636" cy="1267910"/>
          </a:xfrm>
          <a:prstGeom prst="rect">
            <a:avLst/>
          </a:prstGeom>
          <a:ln>
            <a:noFill/>
          </a:ln>
        </p:spPr>
      </p:pic>
    </p:spTree>
    <p:extLst>
      <p:ext uri="{BB962C8B-B14F-4D97-AF65-F5344CB8AC3E}">
        <p14:creationId xmlns:p14="http://schemas.microsoft.com/office/powerpoint/2010/main" val="157179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sign with a percentage&#10;&#10;AI-generated content may be incorrect.">
            <a:extLst>
              <a:ext uri="{FF2B5EF4-FFF2-40B4-BE49-F238E27FC236}">
                <a16:creationId xmlns:a16="http://schemas.microsoft.com/office/drawing/2014/main" id="{236B4983-51F2-AAF5-1225-778C4CD3C862}"/>
              </a:ext>
            </a:extLst>
          </p:cNvPr>
          <p:cNvPicPr>
            <a:picLocks noChangeAspect="1"/>
          </p:cNvPicPr>
          <p:nvPr/>
        </p:nvPicPr>
        <p:blipFill>
          <a:blip r:embed="rId2"/>
          <a:stretch>
            <a:fillRect/>
          </a:stretch>
        </p:blipFill>
        <p:spPr>
          <a:xfrm>
            <a:off x="558800" y="-2728"/>
            <a:ext cx="11633200" cy="6863455"/>
          </a:xfrm>
          <a:prstGeom prst="rect">
            <a:avLst/>
          </a:prstGeom>
          <a:noFill/>
        </p:spPr>
      </p:pic>
    </p:spTree>
    <p:extLst>
      <p:ext uri="{BB962C8B-B14F-4D97-AF65-F5344CB8AC3E}">
        <p14:creationId xmlns:p14="http://schemas.microsoft.com/office/powerpoint/2010/main" val="260348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27581-0E49-554E-83FF-50C4D64E70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659A7-F9C4-60D3-9DB1-717928D412BA}"/>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6FABF038-E990-AA8D-CA3A-5B1B255630DC}"/>
              </a:ext>
            </a:extLst>
          </p:cNvPr>
          <p:cNvSpPr>
            <a:spLocks noGrp="1"/>
          </p:cNvSpPr>
          <p:nvPr>
            <p:ph sz="half" idx="1"/>
          </p:nvPr>
        </p:nvSpPr>
        <p:spPr>
          <a:xfrm>
            <a:off x="838200" y="1564666"/>
            <a:ext cx="10724367" cy="3077859"/>
          </a:xfrm>
        </p:spPr>
        <p:txBody>
          <a:bodyPr vert="horz" lIns="91440" tIns="45720" rIns="91440" bIns="45720" rtlCol="0" anchor="t">
            <a:noAutofit/>
          </a:bodyPr>
          <a:lstStyle/>
          <a:p>
            <a:pPr marL="457200" indent="-457200"/>
            <a:r>
              <a:rPr lang="en-US" sz="2800">
                <a:latin typeface="Calibri"/>
                <a:ea typeface="Calibri"/>
                <a:cs typeface="Times New Roman"/>
              </a:rPr>
              <a:t>Describe the biggest </a:t>
            </a:r>
            <a:r>
              <a:rPr lang="en-US" sz="2800" b="1">
                <a:latin typeface="Calibri"/>
                <a:ea typeface="Calibri"/>
                <a:cs typeface="Times New Roman"/>
              </a:rPr>
              <a:t>strength </a:t>
            </a:r>
            <a:r>
              <a:rPr lang="en-US" sz="2800">
                <a:latin typeface="Calibri"/>
                <a:ea typeface="Calibri"/>
                <a:cs typeface="Times New Roman"/>
              </a:rPr>
              <a:t>and </a:t>
            </a:r>
            <a:r>
              <a:rPr lang="en-US" sz="2800" b="1">
                <a:latin typeface="Calibri"/>
                <a:ea typeface="Calibri"/>
                <a:cs typeface="Times New Roman"/>
              </a:rPr>
              <a:t>weakness </a:t>
            </a:r>
            <a:r>
              <a:rPr lang="en-US" sz="2800">
                <a:latin typeface="Calibri"/>
                <a:ea typeface="Calibri"/>
                <a:cs typeface="Times New Roman"/>
              </a:rPr>
              <a:t>of your office culture.</a:t>
            </a:r>
          </a:p>
          <a:p>
            <a:pPr marL="457200" indent="-457200"/>
            <a:endParaRPr lang="en-US" sz="2800">
              <a:latin typeface="Calibri"/>
              <a:ea typeface="Calibri"/>
              <a:cs typeface="Times New Roman"/>
            </a:endParaRPr>
          </a:p>
          <a:p>
            <a:pPr marL="457200" indent="-457200"/>
            <a:r>
              <a:rPr lang="en-US" sz="2800">
                <a:latin typeface="Calibri"/>
                <a:ea typeface="Calibri"/>
                <a:cs typeface="Times New Roman"/>
              </a:rPr>
              <a:t>What do you see as the most </a:t>
            </a:r>
            <a:r>
              <a:rPr lang="en-US" sz="2800" b="1">
                <a:latin typeface="Calibri"/>
                <a:ea typeface="Calibri"/>
                <a:cs typeface="Times New Roman"/>
              </a:rPr>
              <a:t>manual process</a:t>
            </a:r>
            <a:r>
              <a:rPr lang="en-US" sz="2800">
                <a:latin typeface="Calibri"/>
                <a:ea typeface="Calibri"/>
                <a:cs typeface="Times New Roman"/>
              </a:rPr>
              <a:t> in your office?</a:t>
            </a:r>
            <a:endParaRPr lang="en-US" sz="2800">
              <a:latin typeface="Calibri"/>
              <a:ea typeface="Calibri"/>
            </a:endParaRPr>
          </a:p>
        </p:txBody>
      </p:sp>
      <p:pic>
        <p:nvPicPr>
          <p:cNvPr id="6" name="Picture 5" descr="Close-up of question mark on a hardwood floor against a wall">
            <a:extLst>
              <a:ext uri="{FF2B5EF4-FFF2-40B4-BE49-F238E27FC236}">
                <a16:creationId xmlns:a16="http://schemas.microsoft.com/office/drawing/2014/main" id="{4479D772-C59C-BE97-D879-563A9CB85FA4}"/>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197501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for a job posting&#10;&#10;AI-generated content may be incorrect.">
            <a:extLst>
              <a:ext uri="{FF2B5EF4-FFF2-40B4-BE49-F238E27FC236}">
                <a16:creationId xmlns:a16="http://schemas.microsoft.com/office/drawing/2014/main" id="{9F899C73-6F30-8FC6-25BD-537E514B363F}"/>
              </a:ext>
            </a:extLst>
          </p:cNvPr>
          <p:cNvPicPr>
            <a:picLocks noGrp="1" noChangeAspect="1"/>
          </p:cNvPicPr>
          <p:nvPr>
            <p:ph type="pic" sz="quarter" idx="10"/>
          </p:nvPr>
        </p:nvPicPr>
        <p:blipFill>
          <a:blip r:embed="rId2"/>
          <a:stretch/>
        </p:blipFill>
        <p:spPr>
          <a:xfrm>
            <a:off x="558800" y="389826"/>
            <a:ext cx="11633200" cy="6078347"/>
          </a:xfrm>
          <a:noFill/>
        </p:spPr>
      </p:pic>
    </p:spTree>
    <p:extLst>
      <p:ext uri="{BB962C8B-B14F-4D97-AF65-F5344CB8AC3E}">
        <p14:creationId xmlns:p14="http://schemas.microsoft.com/office/powerpoint/2010/main" val="49343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EBE4-A7F5-B539-0339-7657EF69E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BECAA-42D3-5209-211D-BBEFE91598FB}"/>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51A4CDDA-FA91-7BF0-8B18-DDC5687D9D83}"/>
              </a:ext>
            </a:extLst>
          </p:cNvPr>
          <p:cNvSpPr>
            <a:spLocks noGrp="1"/>
          </p:cNvSpPr>
          <p:nvPr>
            <p:ph sz="half" idx="1"/>
          </p:nvPr>
        </p:nvSpPr>
        <p:spPr>
          <a:xfrm>
            <a:off x="838200" y="1564666"/>
            <a:ext cx="10724367" cy="3077859"/>
          </a:xfrm>
        </p:spPr>
        <p:txBody>
          <a:bodyPr vert="horz" lIns="91440" tIns="45720" rIns="91440" bIns="45720" rtlCol="0" anchor="t">
            <a:noAutofit/>
          </a:bodyPr>
          <a:lstStyle/>
          <a:p>
            <a:pPr marL="457200" indent="-457200"/>
            <a:r>
              <a:rPr lang="en-US" sz="2800">
                <a:latin typeface="Calibri"/>
                <a:ea typeface="Calibri"/>
                <a:cs typeface="Times New Roman"/>
              </a:rPr>
              <a:t>Name the two </a:t>
            </a:r>
            <a:r>
              <a:rPr lang="en-US" sz="2800" b="1">
                <a:latin typeface="Calibri"/>
                <a:ea typeface="Calibri"/>
                <a:cs typeface="Times New Roman"/>
              </a:rPr>
              <a:t>most important</a:t>
            </a:r>
            <a:r>
              <a:rPr lang="en-US" sz="2800">
                <a:latin typeface="Calibri"/>
                <a:ea typeface="Calibri"/>
                <a:cs typeface="Times New Roman"/>
              </a:rPr>
              <a:t> job requirements of an open position...</a:t>
            </a:r>
            <a:endParaRPr lang="en-US"/>
          </a:p>
          <a:p>
            <a:pPr marL="0" indent="0">
              <a:buNone/>
            </a:pPr>
            <a:endParaRPr lang="en-US" sz="2800">
              <a:latin typeface="Calibri"/>
              <a:ea typeface="Calibri"/>
              <a:cs typeface="Times New Roman"/>
            </a:endParaRPr>
          </a:p>
          <a:p>
            <a:pPr marL="457200" indent="-457200"/>
            <a:r>
              <a:rPr lang="en-US" sz="2800">
                <a:latin typeface="Calibri"/>
                <a:ea typeface="Calibri"/>
                <a:cs typeface="Times New Roman"/>
              </a:rPr>
              <a:t>What are you looking for in a potential team member? </a:t>
            </a:r>
          </a:p>
          <a:p>
            <a:pPr marL="457200" indent="-457200"/>
            <a:endParaRPr lang="en-US" sz="2800">
              <a:latin typeface="Calibri"/>
              <a:ea typeface="Calibri"/>
            </a:endParaRPr>
          </a:p>
        </p:txBody>
      </p:sp>
      <p:pic>
        <p:nvPicPr>
          <p:cNvPr id="6" name="Picture 5" descr="Close-up of question mark on a hardwood floor against a wall">
            <a:extLst>
              <a:ext uri="{FF2B5EF4-FFF2-40B4-BE49-F238E27FC236}">
                <a16:creationId xmlns:a16="http://schemas.microsoft.com/office/drawing/2014/main" id="{E782EC0C-2C52-7B73-927A-8FC69036AD72}"/>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1203541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6ACC3-C82E-3B70-DCF4-C6BED14E42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4AFDF-00D4-AB98-E153-625D8CD42C19}"/>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2F58E82C-8BD1-A2F5-B991-734BB8BDE7DE}"/>
              </a:ext>
            </a:extLst>
          </p:cNvPr>
          <p:cNvSpPr>
            <a:spLocks noGrp="1"/>
          </p:cNvSpPr>
          <p:nvPr>
            <p:ph sz="half" idx="1"/>
          </p:nvPr>
        </p:nvSpPr>
        <p:spPr>
          <a:xfrm>
            <a:off x="838200" y="1220200"/>
            <a:ext cx="10724367" cy="3077859"/>
          </a:xfrm>
        </p:spPr>
        <p:txBody>
          <a:bodyPr vert="horz" lIns="91440" tIns="45720" rIns="91440" bIns="45720" rtlCol="0" anchor="t">
            <a:normAutofit/>
          </a:bodyPr>
          <a:lstStyle/>
          <a:p>
            <a:pPr marL="571500" indent="-571500"/>
            <a:endParaRPr lang="en-US" sz="3600">
              <a:latin typeface="Calibri"/>
              <a:ea typeface="Calibri"/>
              <a:cs typeface="Times New Roman"/>
            </a:endParaRPr>
          </a:p>
          <a:p>
            <a:pPr marL="571500" indent="-571500"/>
            <a:r>
              <a:rPr lang="en-US" sz="3600">
                <a:latin typeface="Calibri"/>
                <a:ea typeface="Calibri"/>
                <a:cs typeface="Times New Roman"/>
              </a:rPr>
              <a:t>What steps have you previously taken to find the </a:t>
            </a:r>
            <a:r>
              <a:rPr lang="en-US" sz="3600" b="1">
                <a:latin typeface="Calibri"/>
                <a:ea typeface="Calibri"/>
                <a:cs typeface="Times New Roman"/>
              </a:rPr>
              <a:t>right person</a:t>
            </a:r>
            <a:r>
              <a:rPr lang="en-US" sz="3600">
                <a:latin typeface="Calibri"/>
                <a:ea typeface="Calibri"/>
                <a:cs typeface="Times New Roman"/>
              </a:rPr>
              <a:t> for roles that are on your team? </a:t>
            </a:r>
          </a:p>
          <a:p>
            <a:pPr marL="0" indent="0">
              <a:buNone/>
            </a:pPr>
            <a:endParaRPr lang="en-US" sz="3600">
              <a:latin typeface="Calibri"/>
              <a:ea typeface="Calibri"/>
            </a:endParaRPr>
          </a:p>
        </p:txBody>
      </p:sp>
      <p:pic>
        <p:nvPicPr>
          <p:cNvPr id="4" name="Picture 3" descr="Close-up of question mark on a hardwood floor against a wall">
            <a:extLst>
              <a:ext uri="{FF2B5EF4-FFF2-40B4-BE49-F238E27FC236}">
                <a16:creationId xmlns:a16="http://schemas.microsoft.com/office/drawing/2014/main" id="{2AFAC31F-2A98-1B87-4322-1DF3996CB3F4}"/>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126263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in pots&#10;&#10;AI-generated content may be incorrect.">
            <a:extLst>
              <a:ext uri="{FF2B5EF4-FFF2-40B4-BE49-F238E27FC236}">
                <a16:creationId xmlns:a16="http://schemas.microsoft.com/office/drawing/2014/main" id="{2AFEF8D2-0D5F-8063-BCCB-39C535E32DBC}"/>
              </a:ext>
            </a:extLst>
          </p:cNvPr>
          <p:cNvPicPr>
            <a:picLocks noGrp="1" noChangeAspect="1"/>
          </p:cNvPicPr>
          <p:nvPr>
            <p:ph type="pic" sz="quarter" idx="10"/>
          </p:nvPr>
        </p:nvPicPr>
        <p:blipFill>
          <a:blip r:embed="rId2"/>
          <a:stretch/>
        </p:blipFill>
        <p:spPr>
          <a:xfrm>
            <a:off x="551056" y="0"/>
            <a:ext cx="11492112" cy="6858000"/>
          </a:xfrm>
          <a:noFill/>
        </p:spPr>
      </p:pic>
    </p:spTree>
    <p:extLst>
      <p:ext uri="{BB962C8B-B14F-4D97-AF65-F5344CB8AC3E}">
        <p14:creationId xmlns:p14="http://schemas.microsoft.com/office/powerpoint/2010/main" val="333718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33107-08A1-8F13-5DF6-BC411440A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BFE0E9-2D13-537A-EB80-7F60E79034A2}"/>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1FE58E7F-9E51-3608-4641-5AF8759805E8}"/>
              </a:ext>
            </a:extLst>
          </p:cNvPr>
          <p:cNvSpPr>
            <a:spLocks noGrp="1"/>
          </p:cNvSpPr>
          <p:nvPr>
            <p:ph sz="half" idx="1"/>
          </p:nvPr>
        </p:nvSpPr>
        <p:spPr>
          <a:xfrm>
            <a:off x="838200" y="1220200"/>
            <a:ext cx="10724367" cy="3077859"/>
          </a:xfrm>
        </p:spPr>
        <p:txBody>
          <a:bodyPr vert="horz" lIns="91440" tIns="45720" rIns="91440" bIns="45720" rtlCol="0" anchor="t">
            <a:normAutofit/>
          </a:bodyPr>
          <a:lstStyle/>
          <a:p>
            <a:pPr marL="571500" indent="-571500"/>
            <a:endParaRPr lang="en-US" sz="3600">
              <a:latin typeface="Calibri"/>
              <a:ea typeface="Calibri"/>
              <a:cs typeface="Times New Roman"/>
            </a:endParaRPr>
          </a:p>
          <a:p>
            <a:pPr marL="571500" indent="-571500"/>
            <a:r>
              <a:rPr lang="en-US" sz="3200">
                <a:latin typeface="Calibri"/>
                <a:ea typeface="Calibri"/>
                <a:cs typeface="Times New Roman"/>
              </a:rPr>
              <a:t>If you have a documented </a:t>
            </a:r>
            <a:r>
              <a:rPr lang="en-US" sz="3200" b="1">
                <a:latin typeface="Calibri"/>
                <a:ea typeface="Calibri"/>
                <a:cs typeface="Times New Roman"/>
              </a:rPr>
              <a:t>succession plan</a:t>
            </a:r>
            <a:r>
              <a:rPr lang="en-US" sz="3200">
                <a:latin typeface="Calibri"/>
                <a:ea typeface="Calibri"/>
                <a:cs typeface="Times New Roman"/>
              </a:rPr>
              <a:t> for your whole office, can you talk a bit about the structure of it and how often it gets discussed with the entire staff?  </a:t>
            </a:r>
          </a:p>
          <a:p>
            <a:pPr marL="571500" indent="-571500"/>
            <a:endParaRPr lang="en-US" sz="3600">
              <a:latin typeface="Calibri"/>
              <a:ea typeface="Calibri"/>
              <a:cs typeface="Times New Roman"/>
            </a:endParaRPr>
          </a:p>
          <a:p>
            <a:pPr marL="0" indent="0">
              <a:buNone/>
            </a:pPr>
            <a:endParaRPr lang="en-US" sz="3600">
              <a:latin typeface="Calibri"/>
              <a:ea typeface="Calibri"/>
            </a:endParaRPr>
          </a:p>
        </p:txBody>
      </p:sp>
      <p:pic>
        <p:nvPicPr>
          <p:cNvPr id="4" name="Picture 3" descr="Close-up of question mark on a hardwood floor against a wall">
            <a:extLst>
              <a:ext uri="{FF2B5EF4-FFF2-40B4-BE49-F238E27FC236}">
                <a16:creationId xmlns:a16="http://schemas.microsoft.com/office/drawing/2014/main" id="{FFF025D3-8F90-5212-8EA7-53C4ECE9A23A}"/>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2836678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E8C0-F87E-1DF4-F03F-B5F4B0589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11224A-348D-0917-DCD6-F33645E78CDC}"/>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78751E32-71F6-57CA-8B7B-80D52188AE08}"/>
              </a:ext>
            </a:extLst>
          </p:cNvPr>
          <p:cNvSpPr>
            <a:spLocks noGrp="1"/>
          </p:cNvSpPr>
          <p:nvPr>
            <p:ph sz="half" idx="1"/>
          </p:nvPr>
        </p:nvSpPr>
        <p:spPr>
          <a:xfrm>
            <a:off x="838200" y="1220200"/>
            <a:ext cx="10724367" cy="3077859"/>
          </a:xfrm>
        </p:spPr>
        <p:txBody>
          <a:bodyPr vert="horz" lIns="91440" tIns="45720" rIns="91440" bIns="45720" rtlCol="0" anchor="t">
            <a:noAutofit/>
          </a:bodyPr>
          <a:lstStyle/>
          <a:p>
            <a:endParaRPr lang="en-US" sz="3200">
              <a:latin typeface="Calibri"/>
              <a:ea typeface="Calibri"/>
            </a:endParaRPr>
          </a:p>
          <a:p>
            <a:pPr marL="571500" indent="-571500"/>
            <a:r>
              <a:rPr lang="en-US" sz="2800">
                <a:latin typeface="Calibri"/>
                <a:ea typeface="Calibri"/>
                <a:cs typeface="Times New Roman"/>
              </a:rPr>
              <a:t>Rate the following priorities for your office:</a:t>
            </a:r>
            <a:r>
              <a:rPr lang="en-US">
                <a:latin typeface="Times New Roman"/>
                <a:ea typeface="Calibri"/>
                <a:cs typeface="Times New Roman"/>
              </a:rPr>
              <a:t>   </a:t>
            </a:r>
            <a:endParaRPr lang="en-US" sz="3200">
              <a:latin typeface="Calibri"/>
              <a:ea typeface="Calibri"/>
              <a:cs typeface="Times New Roman"/>
            </a:endParaRPr>
          </a:p>
        </p:txBody>
      </p:sp>
      <p:graphicFrame>
        <p:nvGraphicFramePr>
          <p:cNvPr id="5" name="Diagram 4">
            <a:extLst>
              <a:ext uri="{FF2B5EF4-FFF2-40B4-BE49-F238E27FC236}">
                <a16:creationId xmlns:a16="http://schemas.microsoft.com/office/drawing/2014/main" id="{97055635-41F8-87C7-0F3C-48BD6BE60DDE}"/>
              </a:ext>
            </a:extLst>
          </p:cNvPr>
          <p:cNvGraphicFramePr/>
          <p:nvPr>
            <p:extLst>
              <p:ext uri="{D42A27DB-BD31-4B8C-83A1-F6EECF244321}">
                <p14:modId xmlns:p14="http://schemas.microsoft.com/office/powerpoint/2010/main" val="843794001"/>
              </p:ext>
            </p:extLst>
          </p:nvPr>
        </p:nvGraphicFramePr>
        <p:xfrm>
          <a:off x="981206" y="2758858"/>
          <a:ext cx="10730629" cy="3615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9958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3D6B6-058C-AC11-F4B5-C763E6541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73E34-EC07-5303-1E24-1C8010601148}"/>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AD489715-1120-9F14-7397-E7C3B5EA2595}"/>
              </a:ext>
            </a:extLst>
          </p:cNvPr>
          <p:cNvSpPr>
            <a:spLocks noGrp="1"/>
          </p:cNvSpPr>
          <p:nvPr>
            <p:ph sz="half" idx="1"/>
          </p:nvPr>
        </p:nvSpPr>
        <p:spPr>
          <a:xfrm>
            <a:off x="838200" y="1220200"/>
            <a:ext cx="10724367" cy="3077859"/>
          </a:xfrm>
        </p:spPr>
        <p:txBody>
          <a:bodyPr vert="horz" lIns="91440" tIns="45720" rIns="91440" bIns="45720" rtlCol="0" anchor="t">
            <a:normAutofit/>
          </a:bodyPr>
          <a:lstStyle/>
          <a:p>
            <a:pPr marL="571500" indent="-571500"/>
            <a:endParaRPr lang="en-US" sz="3600">
              <a:latin typeface="Calibri"/>
              <a:ea typeface="Calibri"/>
              <a:cs typeface="Times New Roman"/>
            </a:endParaRPr>
          </a:p>
          <a:p>
            <a:pPr marL="571500" indent="-571500"/>
            <a:r>
              <a:rPr lang="en-US" sz="3200" dirty="0">
                <a:latin typeface="Calibri"/>
                <a:ea typeface="Calibri"/>
                <a:cs typeface="Times New Roman"/>
              </a:rPr>
              <a:t>What are some of the challenges you currently face in your office when it comes to </a:t>
            </a:r>
            <a:r>
              <a:rPr lang="en-US" sz="3200" b="1" dirty="0">
                <a:latin typeface="Calibri"/>
                <a:ea typeface="Calibri"/>
                <a:cs typeface="Times New Roman"/>
              </a:rPr>
              <a:t>recruitment</a:t>
            </a:r>
            <a:r>
              <a:rPr lang="en-US" sz="3200" dirty="0">
                <a:latin typeface="Calibri"/>
                <a:ea typeface="Calibri"/>
                <a:cs typeface="Times New Roman"/>
              </a:rPr>
              <a:t> and </a:t>
            </a:r>
            <a:r>
              <a:rPr lang="en-US" sz="3200" b="1" dirty="0">
                <a:latin typeface="Calibri"/>
                <a:ea typeface="Calibri"/>
                <a:cs typeface="Times New Roman"/>
              </a:rPr>
              <a:t>succession</a:t>
            </a:r>
            <a:r>
              <a:rPr lang="en-US" sz="3200" dirty="0">
                <a:latin typeface="Calibri"/>
                <a:ea typeface="Calibri"/>
                <a:cs typeface="Times New Roman"/>
              </a:rPr>
              <a:t> planning?</a:t>
            </a:r>
            <a:endParaRPr lang="en-US" dirty="0"/>
          </a:p>
          <a:p>
            <a:pPr marL="571500" indent="-571500"/>
            <a:endParaRPr lang="en-US" sz="3600">
              <a:latin typeface="Calibri"/>
              <a:ea typeface="Calibri"/>
              <a:cs typeface="Times New Roman"/>
            </a:endParaRPr>
          </a:p>
          <a:p>
            <a:pPr marL="0" indent="0">
              <a:buNone/>
            </a:pPr>
            <a:endParaRPr lang="en-US" sz="3600">
              <a:latin typeface="Calibri"/>
              <a:ea typeface="Calibri"/>
            </a:endParaRPr>
          </a:p>
        </p:txBody>
      </p:sp>
      <p:pic>
        <p:nvPicPr>
          <p:cNvPr id="4" name="Picture 3" descr="Close-up of question mark on a hardwood floor against a wall">
            <a:extLst>
              <a:ext uri="{FF2B5EF4-FFF2-40B4-BE49-F238E27FC236}">
                <a16:creationId xmlns:a16="http://schemas.microsoft.com/office/drawing/2014/main" id="{CB1E4EE0-1E0F-06F0-0022-AFAEF3C4BF30}"/>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930297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AD388-3EEE-74FA-86E3-797E4200DF4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A1A99A3-3312-09E6-A3D2-1E9B20B889F5}"/>
              </a:ext>
            </a:extLst>
          </p:cNvPr>
          <p:cNvSpPr>
            <a:spLocks noGrp="1"/>
          </p:cNvSpPr>
          <p:nvPr>
            <p:ph type="body" idx="12"/>
          </p:nvPr>
        </p:nvSpPr>
        <p:spPr>
          <a:xfrm>
            <a:off x="1013915" y="1499722"/>
            <a:ext cx="7868238" cy="5107973"/>
          </a:xfrm>
        </p:spPr>
        <p:txBody>
          <a:bodyPr vert="horz" lIns="91440" tIns="45720" rIns="91440" bIns="45720" rtlCol="0" anchor="t">
            <a:noAutofit/>
          </a:bodyPr>
          <a:lstStyle/>
          <a:p>
            <a:r>
              <a:rPr lang="en-US" sz="2500" b="1" dirty="0">
                <a:latin typeface="Calibri"/>
                <a:ea typeface="Calibri"/>
                <a:cs typeface="Times New Roman"/>
              </a:rPr>
              <a:t>Maggie Bostic</a:t>
            </a:r>
            <a:r>
              <a:rPr lang="en-US" sz="2500" i="1" dirty="0">
                <a:latin typeface="Calibri"/>
                <a:ea typeface="Calibri"/>
                <a:cs typeface="Times New Roman"/>
              </a:rPr>
              <a:t>, Senior Assistant Director of Financial Aid</a:t>
            </a:r>
            <a:endParaRPr lang="en-US" dirty="0">
              <a:latin typeface="Calibri"/>
              <a:ea typeface="Calibri"/>
            </a:endParaRPr>
          </a:p>
          <a:p>
            <a:r>
              <a:rPr lang="en-US" sz="2500" i="1">
                <a:latin typeface="Calibri"/>
                <a:ea typeface="Calibri"/>
                <a:cs typeface="Times New Roman"/>
              </a:rPr>
              <a:t>   </a:t>
            </a:r>
            <a:r>
              <a:rPr lang="en-US" sz="2500">
                <a:latin typeface="Calibri"/>
                <a:ea typeface="Calibri"/>
                <a:cs typeface="Times New Roman"/>
              </a:rPr>
              <a:t>Western Carolina University</a:t>
            </a:r>
            <a:endParaRPr lang="en-US">
              <a:latin typeface="Calibri"/>
              <a:ea typeface="Calibri"/>
            </a:endParaRPr>
          </a:p>
          <a:p>
            <a:endParaRPr lang="en-US" sz="2500" i="1">
              <a:latin typeface="Calibri"/>
              <a:ea typeface="Calibri"/>
            </a:endParaRPr>
          </a:p>
          <a:p>
            <a:r>
              <a:rPr lang="en-US" sz="2500" b="1">
                <a:latin typeface="Calibri"/>
                <a:ea typeface="Calibri"/>
                <a:cs typeface="Times New Roman"/>
              </a:rPr>
              <a:t>Lee Bray,</a:t>
            </a:r>
            <a:r>
              <a:rPr lang="en-US" sz="2500" i="1">
                <a:latin typeface="Calibri"/>
                <a:ea typeface="Calibri"/>
                <a:cs typeface="Times New Roman"/>
              </a:rPr>
              <a:t> Senior Director of Financial Aid, Veterans Affairs,    and Student Resource Centers</a:t>
            </a:r>
          </a:p>
          <a:p>
            <a:r>
              <a:rPr lang="en-US" sz="2500" i="1">
                <a:latin typeface="Calibri"/>
                <a:ea typeface="Calibri"/>
                <a:cs typeface="Times New Roman"/>
              </a:rPr>
              <a:t>  </a:t>
            </a:r>
            <a:r>
              <a:rPr lang="en-US" sz="2500">
                <a:latin typeface="Calibri"/>
                <a:ea typeface="Calibri"/>
                <a:cs typeface="Times New Roman"/>
              </a:rPr>
              <a:t> Pitt Community College</a:t>
            </a:r>
            <a:endParaRPr lang="en-US"/>
          </a:p>
          <a:p>
            <a:endParaRPr lang="en-US" sz="2500" i="1">
              <a:latin typeface="Calibri"/>
              <a:ea typeface="Calibri"/>
            </a:endParaRPr>
          </a:p>
          <a:p>
            <a:r>
              <a:rPr lang="en-US" sz="2500" b="1">
                <a:latin typeface="Calibri"/>
                <a:ea typeface="Calibri"/>
                <a:cs typeface="Times New Roman"/>
              </a:rPr>
              <a:t>Nichole Buckner,</a:t>
            </a:r>
            <a:r>
              <a:rPr lang="en-US" sz="2500" i="1">
                <a:latin typeface="Calibri"/>
                <a:ea typeface="Calibri"/>
                <a:cs typeface="Times New Roman"/>
              </a:rPr>
              <a:t> Director of Financial Aid</a:t>
            </a:r>
            <a:endParaRPr lang="en-US" sz="2500">
              <a:latin typeface="Calibri"/>
              <a:ea typeface="Calibri"/>
              <a:cs typeface="Times New Roman"/>
            </a:endParaRPr>
          </a:p>
          <a:p>
            <a:r>
              <a:rPr lang="en-US" sz="2500">
                <a:latin typeface="Calibri"/>
                <a:ea typeface="Calibri"/>
                <a:cs typeface="Times New Roman"/>
              </a:rPr>
              <a:t>   Mars Hill University</a:t>
            </a:r>
            <a:endParaRPr lang="en-US" sz="2500" dirty="0">
              <a:latin typeface="Calibri"/>
              <a:ea typeface="Calibri"/>
              <a:cs typeface="Times New Roman"/>
            </a:endParaRPr>
          </a:p>
        </p:txBody>
      </p:sp>
      <p:pic>
        <p:nvPicPr>
          <p:cNvPr id="2" name="Picture 1" descr="A purple cat with white text&#10;&#10;AI-generated content may be incorrect.">
            <a:extLst>
              <a:ext uri="{FF2B5EF4-FFF2-40B4-BE49-F238E27FC236}">
                <a16:creationId xmlns:a16="http://schemas.microsoft.com/office/drawing/2014/main" id="{C99863E1-AD17-D0DC-E679-D4C22CC35C61}"/>
              </a:ext>
            </a:extLst>
          </p:cNvPr>
          <p:cNvPicPr>
            <a:picLocks noChangeAspect="1"/>
          </p:cNvPicPr>
          <p:nvPr/>
        </p:nvPicPr>
        <p:blipFill>
          <a:blip r:embed="rId2"/>
          <a:stretch>
            <a:fillRect/>
          </a:stretch>
        </p:blipFill>
        <p:spPr>
          <a:xfrm>
            <a:off x="8999316" y="1193759"/>
            <a:ext cx="2305292" cy="1509291"/>
          </a:xfrm>
          <a:prstGeom prst="rect">
            <a:avLst/>
          </a:prstGeom>
          <a:ln>
            <a:noFill/>
          </a:ln>
        </p:spPr>
      </p:pic>
      <p:pic>
        <p:nvPicPr>
          <p:cNvPr id="3" name="Picture 2" descr="A blue and white logo&#10;&#10;AI-generated content may be incorrect.">
            <a:extLst>
              <a:ext uri="{FF2B5EF4-FFF2-40B4-BE49-F238E27FC236}">
                <a16:creationId xmlns:a16="http://schemas.microsoft.com/office/drawing/2014/main" id="{712FB009-FC64-46C2-0676-B6D40A3853DA}"/>
              </a:ext>
            </a:extLst>
          </p:cNvPr>
          <p:cNvPicPr>
            <a:picLocks noChangeAspect="1"/>
          </p:cNvPicPr>
          <p:nvPr/>
        </p:nvPicPr>
        <p:blipFill>
          <a:blip r:embed="rId3"/>
          <a:stretch>
            <a:fillRect/>
          </a:stretch>
        </p:blipFill>
        <p:spPr>
          <a:xfrm>
            <a:off x="8883570" y="2978069"/>
            <a:ext cx="2739342" cy="1538469"/>
          </a:xfrm>
          <a:prstGeom prst="rect">
            <a:avLst/>
          </a:prstGeom>
          <a:ln>
            <a:noFill/>
          </a:ln>
        </p:spPr>
      </p:pic>
      <p:pic>
        <p:nvPicPr>
          <p:cNvPr id="6" name="Picture 5" descr="A logo of a university&#10;&#10;AI-generated content may be incorrect.">
            <a:extLst>
              <a:ext uri="{FF2B5EF4-FFF2-40B4-BE49-F238E27FC236}">
                <a16:creationId xmlns:a16="http://schemas.microsoft.com/office/drawing/2014/main" id="{23868B6D-F5D6-A196-31B7-0974AA489DAF}"/>
              </a:ext>
            </a:extLst>
          </p:cNvPr>
          <p:cNvPicPr>
            <a:picLocks noChangeAspect="1"/>
          </p:cNvPicPr>
          <p:nvPr/>
        </p:nvPicPr>
        <p:blipFill>
          <a:blip r:embed="rId4"/>
          <a:stretch>
            <a:fillRect/>
          </a:stretch>
        </p:blipFill>
        <p:spPr>
          <a:xfrm>
            <a:off x="9010228" y="4613114"/>
            <a:ext cx="2486025" cy="1162050"/>
          </a:xfrm>
          <a:prstGeom prst="rect">
            <a:avLst/>
          </a:prstGeom>
        </p:spPr>
      </p:pic>
      <p:sp>
        <p:nvSpPr>
          <p:cNvPr id="8" name="Title 1">
            <a:extLst>
              <a:ext uri="{FF2B5EF4-FFF2-40B4-BE49-F238E27FC236}">
                <a16:creationId xmlns:a16="http://schemas.microsoft.com/office/drawing/2014/main" id="{564984E2-7533-022A-BA31-7D8179EB6B2F}"/>
              </a:ext>
            </a:extLst>
          </p:cNvPr>
          <p:cNvSpPr>
            <a:spLocks noGrp="1"/>
          </p:cNvSpPr>
          <p:nvPr>
            <p:ph type="title"/>
          </p:nvPr>
        </p:nvSpPr>
        <p:spPr>
          <a:xfrm>
            <a:off x="1473200" y="365129"/>
            <a:ext cx="10515600" cy="633495"/>
          </a:xfrm>
        </p:spPr>
        <p:txBody>
          <a:bodyPr/>
          <a:lstStyle/>
          <a:p>
            <a:r>
              <a:rPr lang="en-US">
                <a:latin typeface="Franklin Gothic Medium"/>
              </a:rPr>
              <a:t>P A N E L   &amp;   A U D I E N C E   Q  &amp;  A</a:t>
            </a:r>
            <a:endParaRPr lang="en-US"/>
          </a:p>
        </p:txBody>
      </p:sp>
    </p:spTree>
    <p:extLst>
      <p:ext uri="{BB962C8B-B14F-4D97-AF65-F5344CB8AC3E}">
        <p14:creationId xmlns:p14="http://schemas.microsoft.com/office/powerpoint/2010/main" val="3036054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DBE7B-E0FB-D660-DB44-F82D705F8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9BA7E-E581-8B16-EDE1-B5EF0FB241A8}"/>
              </a:ext>
            </a:extLst>
          </p:cNvPr>
          <p:cNvSpPr>
            <a:spLocks noGrp="1"/>
          </p:cNvSpPr>
          <p:nvPr>
            <p:ph type="title"/>
          </p:nvPr>
        </p:nvSpPr>
        <p:spPr>
          <a:xfrm>
            <a:off x="838200" y="365129"/>
            <a:ext cx="10515600" cy="1325563"/>
          </a:xfrm>
        </p:spPr>
        <p:txBody>
          <a:bodyPr anchor="ctr">
            <a:normAutofit/>
          </a:bodyPr>
          <a:lstStyle/>
          <a:p>
            <a:r>
              <a:rPr lang="en-US" sz="3200">
                <a:latin typeface="Calibri"/>
                <a:ea typeface="Calibri"/>
                <a:cs typeface="Calibri"/>
              </a:rPr>
              <a:t>M E </a:t>
            </a:r>
            <a:r>
              <a:rPr lang="en-US" sz="3200" err="1">
                <a:latin typeface="Calibri"/>
                <a:ea typeface="Calibri"/>
                <a:cs typeface="Calibri"/>
              </a:rPr>
              <a:t>E</a:t>
            </a:r>
            <a:r>
              <a:rPr lang="en-US" sz="3200">
                <a:latin typeface="Calibri"/>
                <a:ea typeface="Calibri"/>
                <a:cs typeface="Calibri"/>
              </a:rPr>
              <a:t> T     O U R     P A N E L I S T S</a:t>
            </a:r>
            <a:endParaRPr lang="en-US"/>
          </a:p>
        </p:txBody>
      </p:sp>
      <p:sp>
        <p:nvSpPr>
          <p:cNvPr id="7" name="Content Placeholder 6">
            <a:extLst>
              <a:ext uri="{FF2B5EF4-FFF2-40B4-BE49-F238E27FC236}">
                <a16:creationId xmlns:a16="http://schemas.microsoft.com/office/drawing/2014/main" id="{DB1546D3-708C-7290-4827-3ADAC94792ED}"/>
              </a:ext>
            </a:extLst>
          </p:cNvPr>
          <p:cNvSpPr>
            <a:spLocks noGrp="1"/>
          </p:cNvSpPr>
          <p:nvPr>
            <p:ph sz="half" idx="1"/>
          </p:nvPr>
        </p:nvSpPr>
        <p:spPr>
          <a:xfrm>
            <a:off x="838200" y="1825625"/>
            <a:ext cx="8407052" cy="4351338"/>
          </a:xfrm>
        </p:spPr>
        <p:txBody>
          <a:bodyPr vert="horz" lIns="91440" tIns="45720" rIns="91440" bIns="45720" rtlCol="0" anchor="t">
            <a:normAutofit/>
          </a:bodyPr>
          <a:lstStyle/>
          <a:p>
            <a:pPr marL="0" indent="0">
              <a:buNone/>
            </a:pPr>
            <a:r>
              <a:rPr lang="en-US" sz="2500" b="1">
                <a:latin typeface="Calibri"/>
                <a:ea typeface="Calibri"/>
                <a:cs typeface="Calibri"/>
              </a:rPr>
              <a:t>Maggie Bostic</a:t>
            </a:r>
            <a:r>
              <a:rPr lang="en-US" sz="2500" i="1">
                <a:latin typeface="Calibri"/>
                <a:ea typeface="Calibri"/>
                <a:cs typeface="Calibri"/>
              </a:rPr>
              <a:t>, Senior Assistant Director of Financial Aid</a:t>
            </a:r>
            <a:endParaRPr lang="en-US" sz="2500">
              <a:latin typeface="Calibri"/>
              <a:ea typeface="Calibri"/>
              <a:cs typeface="Calibri"/>
            </a:endParaRPr>
          </a:p>
          <a:p>
            <a:pPr marL="0" indent="0">
              <a:buNone/>
            </a:pPr>
            <a:r>
              <a:rPr lang="en-US" sz="2500">
                <a:latin typeface="Calibri"/>
                <a:ea typeface="Calibri"/>
                <a:cs typeface="Calibri"/>
              </a:rPr>
              <a:t>   Western Carolina University</a:t>
            </a:r>
          </a:p>
          <a:p>
            <a:pPr marL="0" indent="0">
              <a:buNone/>
            </a:pPr>
            <a:endParaRPr lang="en-US" sz="2500">
              <a:latin typeface="Calibri"/>
              <a:ea typeface="Calibri"/>
              <a:cs typeface="Calibri"/>
            </a:endParaRPr>
          </a:p>
          <a:p>
            <a:pPr marL="0" indent="0">
              <a:buNone/>
            </a:pPr>
            <a:r>
              <a:rPr lang="en-US" sz="2500" b="1">
                <a:latin typeface="Calibri"/>
                <a:ea typeface="Calibri"/>
                <a:cs typeface="Calibri"/>
              </a:rPr>
              <a:t>Lee Bray,</a:t>
            </a:r>
            <a:r>
              <a:rPr lang="en-US" sz="2500" i="1">
                <a:latin typeface="Calibri"/>
                <a:ea typeface="Calibri"/>
                <a:cs typeface="Calibri"/>
              </a:rPr>
              <a:t> Senior Director of Financial Aid, Veterans Affairs, </a:t>
            </a:r>
            <a:endParaRPr lang="en-US" sz="2500">
              <a:latin typeface="Calibri"/>
              <a:ea typeface="Calibri"/>
              <a:cs typeface="Calibri"/>
            </a:endParaRPr>
          </a:p>
          <a:p>
            <a:pPr marL="0" indent="0">
              <a:buNone/>
            </a:pPr>
            <a:r>
              <a:rPr lang="en-US" sz="2500" i="1">
                <a:latin typeface="Calibri"/>
                <a:ea typeface="Calibri"/>
                <a:cs typeface="Calibri"/>
              </a:rPr>
              <a:t>   and Student Resource Centers</a:t>
            </a:r>
            <a:endParaRPr lang="en-US" sz="2500">
              <a:latin typeface="Calibri"/>
              <a:ea typeface="Calibri"/>
              <a:cs typeface="Calibri"/>
            </a:endParaRPr>
          </a:p>
          <a:p>
            <a:pPr marL="0" indent="0">
              <a:buNone/>
            </a:pPr>
            <a:r>
              <a:rPr lang="en-US" sz="2500">
                <a:latin typeface="Calibri"/>
                <a:ea typeface="Calibri"/>
                <a:cs typeface="Calibri"/>
              </a:rPr>
              <a:t>   Pitt Community College</a:t>
            </a:r>
          </a:p>
          <a:p>
            <a:pPr marL="0" indent="0">
              <a:buNone/>
            </a:pPr>
            <a:endParaRPr lang="en-US" sz="2500">
              <a:latin typeface="Calibri"/>
              <a:ea typeface="Calibri"/>
              <a:cs typeface="Calibri"/>
            </a:endParaRPr>
          </a:p>
          <a:p>
            <a:pPr marL="0" indent="0">
              <a:buNone/>
            </a:pPr>
            <a:r>
              <a:rPr lang="en-US" sz="2500" b="1">
                <a:latin typeface="Calibri"/>
                <a:ea typeface="Calibri"/>
                <a:cs typeface="Calibri"/>
              </a:rPr>
              <a:t>Nichole Buckner,</a:t>
            </a:r>
            <a:r>
              <a:rPr lang="en-US" sz="2500" i="1">
                <a:latin typeface="Calibri"/>
                <a:ea typeface="Calibri"/>
                <a:cs typeface="Calibri"/>
              </a:rPr>
              <a:t> Director of Financial Aid</a:t>
            </a:r>
            <a:endParaRPr lang="en-US" sz="2500">
              <a:latin typeface="Calibri"/>
              <a:ea typeface="Calibri"/>
              <a:cs typeface="Calibri"/>
            </a:endParaRPr>
          </a:p>
          <a:p>
            <a:pPr marL="0" indent="0">
              <a:buNone/>
            </a:pPr>
            <a:r>
              <a:rPr lang="en-US" sz="2500">
                <a:latin typeface="Calibri"/>
                <a:ea typeface="Calibri"/>
                <a:cs typeface="Calibri"/>
              </a:rPr>
              <a:t>    Mars Hill University</a:t>
            </a:r>
            <a:endParaRPr lang="en-US"/>
          </a:p>
        </p:txBody>
      </p:sp>
      <p:pic>
        <p:nvPicPr>
          <p:cNvPr id="9" name="Picture 8" descr="A purple cat with white text&#10;&#10;AI-generated content may be incorrect.">
            <a:extLst>
              <a:ext uri="{FF2B5EF4-FFF2-40B4-BE49-F238E27FC236}">
                <a16:creationId xmlns:a16="http://schemas.microsoft.com/office/drawing/2014/main" id="{DE4DE58E-A602-EB60-15A2-69FE1CBAFC31}"/>
              </a:ext>
            </a:extLst>
          </p:cNvPr>
          <p:cNvPicPr>
            <a:picLocks noChangeAspect="1"/>
          </p:cNvPicPr>
          <p:nvPr/>
        </p:nvPicPr>
        <p:blipFill>
          <a:blip r:embed="rId2"/>
          <a:stretch>
            <a:fillRect/>
          </a:stretch>
        </p:blipFill>
        <p:spPr>
          <a:xfrm>
            <a:off x="8790548" y="1715677"/>
            <a:ext cx="2305292" cy="1509291"/>
          </a:xfrm>
          <a:prstGeom prst="rect">
            <a:avLst/>
          </a:prstGeom>
          <a:ln>
            <a:noFill/>
          </a:ln>
        </p:spPr>
      </p:pic>
      <p:pic>
        <p:nvPicPr>
          <p:cNvPr id="11" name="Picture 10" descr="A blue and white logo&#10;&#10;AI-generated content may be incorrect.">
            <a:extLst>
              <a:ext uri="{FF2B5EF4-FFF2-40B4-BE49-F238E27FC236}">
                <a16:creationId xmlns:a16="http://schemas.microsoft.com/office/drawing/2014/main" id="{3974994C-5B27-4C85-0B0A-388B0B626540}"/>
              </a:ext>
            </a:extLst>
          </p:cNvPr>
          <p:cNvPicPr>
            <a:picLocks noChangeAspect="1"/>
          </p:cNvPicPr>
          <p:nvPr/>
        </p:nvPicPr>
        <p:blipFill>
          <a:blip r:embed="rId3"/>
          <a:stretch>
            <a:fillRect/>
          </a:stretch>
        </p:blipFill>
        <p:spPr>
          <a:xfrm>
            <a:off x="8622611" y="3332974"/>
            <a:ext cx="2739342" cy="1538469"/>
          </a:xfrm>
          <a:prstGeom prst="rect">
            <a:avLst/>
          </a:prstGeom>
          <a:ln>
            <a:noFill/>
          </a:ln>
        </p:spPr>
      </p:pic>
      <p:pic>
        <p:nvPicPr>
          <p:cNvPr id="13" name="Picture 12" descr="A logo of a university&#10;&#10;AI-generated content may be incorrect.">
            <a:extLst>
              <a:ext uri="{FF2B5EF4-FFF2-40B4-BE49-F238E27FC236}">
                <a16:creationId xmlns:a16="http://schemas.microsoft.com/office/drawing/2014/main" id="{9FDB2B79-7A84-3447-40DF-4C265FE90F18}"/>
              </a:ext>
            </a:extLst>
          </p:cNvPr>
          <p:cNvPicPr>
            <a:picLocks noChangeAspect="1"/>
          </p:cNvPicPr>
          <p:nvPr/>
        </p:nvPicPr>
        <p:blipFill>
          <a:blip r:embed="rId4"/>
          <a:stretch>
            <a:fillRect/>
          </a:stretch>
        </p:blipFill>
        <p:spPr>
          <a:xfrm>
            <a:off x="8697078" y="5020211"/>
            <a:ext cx="2486025" cy="1162050"/>
          </a:xfrm>
          <a:prstGeom prst="rect">
            <a:avLst/>
          </a:prstGeom>
        </p:spPr>
      </p:pic>
    </p:spTree>
    <p:extLst>
      <p:ext uri="{BB962C8B-B14F-4D97-AF65-F5344CB8AC3E}">
        <p14:creationId xmlns:p14="http://schemas.microsoft.com/office/powerpoint/2010/main" val="293275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185AC2-6BF6-1C7B-A249-CF6F61441900}"/>
              </a:ext>
            </a:extLst>
          </p:cNvPr>
          <p:cNvSpPr>
            <a:spLocks noGrp="1"/>
          </p:cNvSpPr>
          <p:nvPr>
            <p:ph type="title"/>
          </p:nvPr>
        </p:nvSpPr>
        <p:spPr>
          <a:xfrm>
            <a:off x="1473200" y="365129"/>
            <a:ext cx="10515600" cy="633495"/>
          </a:xfrm>
        </p:spPr>
        <p:txBody>
          <a:bodyPr/>
          <a:lstStyle/>
          <a:p>
            <a:r>
              <a:rPr lang="en-US">
                <a:latin typeface="Franklin Gothic Medium"/>
              </a:rPr>
              <a:t>N A S F A </a:t>
            </a:r>
            <a:r>
              <a:rPr lang="en-US" err="1">
                <a:latin typeface="Franklin Gothic Medium"/>
              </a:rPr>
              <a:t>A</a:t>
            </a:r>
            <a:r>
              <a:rPr lang="en-US">
                <a:latin typeface="Franklin Gothic Medium"/>
              </a:rPr>
              <a:t>    </a:t>
            </a:r>
            <a:r>
              <a:rPr lang="en-US" b="0">
                <a:latin typeface="Franklin Gothic Medium"/>
              </a:rPr>
              <a:t>S U R V E Y</a:t>
            </a:r>
            <a:endParaRPr lang="en-US" b="0"/>
          </a:p>
        </p:txBody>
      </p:sp>
      <p:sp>
        <p:nvSpPr>
          <p:cNvPr id="12" name="Text Placeholder 3">
            <a:extLst>
              <a:ext uri="{FF2B5EF4-FFF2-40B4-BE49-F238E27FC236}">
                <a16:creationId xmlns:a16="http://schemas.microsoft.com/office/drawing/2014/main" id="{33B916F0-2DF5-DE17-80F7-52D82C5A5FBA}"/>
              </a:ext>
            </a:extLst>
          </p:cNvPr>
          <p:cNvSpPr>
            <a:spLocks noGrp="1"/>
          </p:cNvSpPr>
          <p:nvPr>
            <p:ph type="body" idx="12"/>
          </p:nvPr>
        </p:nvSpPr>
        <p:spPr>
          <a:xfrm>
            <a:off x="2056356" y="1478845"/>
            <a:ext cx="8786814" cy="5107973"/>
          </a:xfrm>
        </p:spPr>
        <p:txBody>
          <a:bodyPr>
            <a:normAutofit/>
          </a:bodyPr>
          <a:lstStyle/>
          <a:p>
            <a:pPr algn="ctr"/>
            <a:endParaRPr lang="en-US" sz="2800">
              <a:latin typeface="Calibri"/>
              <a:ea typeface="Calibri"/>
              <a:cs typeface="Times New Roman"/>
            </a:endParaRPr>
          </a:p>
          <a:p>
            <a:pPr algn="ctr"/>
            <a:endParaRPr lang="en-US" sz="2800">
              <a:latin typeface="Calibri"/>
              <a:ea typeface="Calibri"/>
              <a:cs typeface="Times New Roman"/>
            </a:endParaRPr>
          </a:p>
          <a:p>
            <a:pPr algn="ctr"/>
            <a:endParaRPr lang="en-US" sz="2800">
              <a:latin typeface="Calibri"/>
              <a:ea typeface="Calibri"/>
              <a:cs typeface="Times New Roman"/>
            </a:endParaRPr>
          </a:p>
          <a:p>
            <a:pPr algn="ctr"/>
            <a:r>
              <a:rPr lang="en-US" sz="2800">
                <a:latin typeface="Calibri"/>
                <a:ea typeface="Calibri"/>
                <a:cs typeface="Times New Roman"/>
              </a:rPr>
              <a:t>are concerned about their ability to adequately serve students with current staffing levels.   </a:t>
            </a:r>
            <a:endParaRPr lang="en-US"/>
          </a:p>
          <a:p>
            <a:endParaRPr lang="en-US" sz="2800">
              <a:latin typeface="Calibri"/>
              <a:ea typeface="Calibri"/>
            </a:endParaRPr>
          </a:p>
          <a:p>
            <a:endParaRPr lang="en-US" sz="2800">
              <a:solidFill>
                <a:srgbClr val="00205B"/>
              </a:solidFill>
              <a:latin typeface="Calibri"/>
              <a:ea typeface="Calibri"/>
              <a:cs typeface="Times New Roman"/>
            </a:endParaRPr>
          </a:p>
          <a:p>
            <a:pPr algn="ctr"/>
            <a:endParaRPr lang="en-US" sz="5400" b="1">
              <a:solidFill>
                <a:srgbClr val="7030A0"/>
              </a:solidFill>
              <a:latin typeface="Franklin Gothic Medium"/>
              <a:ea typeface="Calibri"/>
              <a:cs typeface="Times New Roman"/>
            </a:endParaRPr>
          </a:p>
          <a:p>
            <a:pPr algn="ctr"/>
            <a:r>
              <a:rPr lang="en-US" sz="2800">
                <a:latin typeface="Calibri"/>
                <a:ea typeface="Calibri"/>
                <a:cs typeface="Times New Roman"/>
              </a:rPr>
              <a:t>of regular staff operating during the relevant award period. </a:t>
            </a:r>
          </a:p>
          <a:p>
            <a:pPr algn="ctr"/>
            <a:endParaRPr lang="en-US" sz="4000" b="1">
              <a:solidFill>
                <a:srgbClr val="7030A0"/>
              </a:solidFill>
              <a:latin typeface="Calibri"/>
              <a:ea typeface="Calibri"/>
            </a:endParaRPr>
          </a:p>
        </p:txBody>
      </p:sp>
      <p:pic>
        <p:nvPicPr>
          <p:cNvPr id="4" name="Picture 3" descr="A blue circle with white text and numbers&#10;&#10;AI-generated content may be incorrect.">
            <a:extLst>
              <a:ext uri="{FF2B5EF4-FFF2-40B4-BE49-F238E27FC236}">
                <a16:creationId xmlns:a16="http://schemas.microsoft.com/office/drawing/2014/main" id="{E3D077F5-2352-4F00-5673-8333B853E13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r="2602" b="373"/>
          <a:stretch/>
        </p:blipFill>
        <p:spPr>
          <a:xfrm>
            <a:off x="5620075" y="1261149"/>
            <a:ext cx="1661606" cy="1684385"/>
          </a:xfrm>
          <a:prstGeom prst="rect">
            <a:avLst/>
          </a:prstGeom>
        </p:spPr>
      </p:pic>
      <p:pic>
        <p:nvPicPr>
          <p:cNvPr id="6" name="Picture 5" descr="A blue circle with white text&#10;&#10;AI-generated content may be incorrect.">
            <a:extLst>
              <a:ext uri="{FF2B5EF4-FFF2-40B4-BE49-F238E27FC236}">
                <a16:creationId xmlns:a16="http://schemas.microsoft.com/office/drawing/2014/main" id="{13F9F1C2-1B66-AC2D-8759-C56807FA7B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614400" y="4032075"/>
            <a:ext cx="1673009" cy="1664397"/>
          </a:xfrm>
          <a:prstGeom prst="rect">
            <a:avLst/>
          </a:prstGeom>
        </p:spPr>
      </p:pic>
    </p:spTree>
    <p:extLst>
      <p:ext uri="{BB962C8B-B14F-4D97-AF65-F5344CB8AC3E}">
        <p14:creationId xmlns:p14="http://schemas.microsoft.com/office/powerpoint/2010/main" val="421609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BB443C-974F-B51E-AFDA-584C0AC6A92E}"/>
              </a:ext>
            </a:extLst>
          </p:cNvPr>
          <p:cNvSpPr>
            <a:spLocks noGrp="1"/>
          </p:cNvSpPr>
          <p:nvPr>
            <p:ph sz="half" idx="1"/>
          </p:nvPr>
        </p:nvSpPr>
        <p:spPr>
          <a:xfrm>
            <a:off x="838200" y="1220200"/>
            <a:ext cx="10724367" cy="3077859"/>
          </a:xfrm>
        </p:spPr>
        <p:txBody>
          <a:bodyPr vert="horz" lIns="91440" tIns="45720" rIns="91440" bIns="45720" rtlCol="0" anchor="t">
            <a:normAutofit/>
          </a:bodyPr>
          <a:lstStyle/>
          <a:p>
            <a:pPr marL="571500" indent="-571500"/>
            <a:endParaRPr lang="en-US" sz="3600">
              <a:latin typeface="Calibri"/>
              <a:ea typeface="Calibri"/>
              <a:cs typeface="Times New Roman"/>
            </a:endParaRPr>
          </a:p>
          <a:p>
            <a:pPr marL="571500" indent="-571500"/>
            <a:r>
              <a:rPr lang="en-US" sz="3600">
                <a:latin typeface="Calibri"/>
                <a:ea typeface="Calibri"/>
                <a:cs typeface="Times New Roman"/>
              </a:rPr>
              <a:t>One major </a:t>
            </a:r>
            <a:r>
              <a:rPr lang="en-US" sz="3600" b="1">
                <a:latin typeface="Calibri"/>
                <a:ea typeface="Calibri"/>
                <a:cs typeface="Times New Roman"/>
              </a:rPr>
              <a:t>efficiency</a:t>
            </a:r>
            <a:r>
              <a:rPr lang="en-US" sz="3600">
                <a:latin typeface="Calibri"/>
                <a:ea typeface="Calibri"/>
                <a:cs typeface="Times New Roman"/>
              </a:rPr>
              <a:t> that you or your office has implemented since (or, as a result of) the COVID-19 pandemic?</a:t>
            </a:r>
            <a:endParaRPr lang="en-US" sz="3600">
              <a:ea typeface="Calibri"/>
            </a:endParaRPr>
          </a:p>
        </p:txBody>
      </p:sp>
      <p:sp>
        <p:nvSpPr>
          <p:cNvPr id="2" name="Title 1">
            <a:extLst>
              <a:ext uri="{FF2B5EF4-FFF2-40B4-BE49-F238E27FC236}">
                <a16:creationId xmlns:a16="http://schemas.microsoft.com/office/drawing/2014/main" id="{9C0680E2-62E3-205B-4A7D-623E9EC214A5}"/>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pic>
        <p:nvPicPr>
          <p:cNvPr id="4" name="Picture 3" descr="Close-up of question mark on a hardwood floor against a wall">
            <a:extLst>
              <a:ext uri="{FF2B5EF4-FFF2-40B4-BE49-F238E27FC236}">
                <a16:creationId xmlns:a16="http://schemas.microsoft.com/office/drawing/2014/main" id="{71AE81A0-D0EA-75EA-573A-E4F59FB4CA2A}"/>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3662639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red pencils inside a pencil holder which is on top of a wood table">
            <a:extLst>
              <a:ext uri="{FF2B5EF4-FFF2-40B4-BE49-F238E27FC236}">
                <a16:creationId xmlns:a16="http://schemas.microsoft.com/office/drawing/2014/main" id="{A4B80AF5-9D3F-6E7C-E534-C4D874CCAAAD}"/>
              </a:ext>
            </a:extLst>
          </p:cNvPr>
          <p:cNvPicPr>
            <a:picLocks noChangeAspect="1"/>
          </p:cNvPicPr>
          <p:nvPr/>
        </p:nvPicPr>
        <p:blipFill>
          <a:blip r:embed="rId2"/>
          <a:stretch>
            <a:fillRect/>
          </a:stretch>
        </p:blipFill>
        <p:spPr>
          <a:xfrm>
            <a:off x="553233" y="-5218"/>
            <a:ext cx="11638766" cy="6868437"/>
          </a:xfrm>
          <a:prstGeom prst="rect">
            <a:avLst/>
          </a:prstGeom>
        </p:spPr>
      </p:pic>
      <p:sp>
        <p:nvSpPr>
          <p:cNvPr id="3" name="Content Placeholder 2">
            <a:extLst>
              <a:ext uri="{FF2B5EF4-FFF2-40B4-BE49-F238E27FC236}">
                <a16:creationId xmlns:a16="http://schemas.microsoft.com/office/drawing/2014/main" id="{96D5B81B-6DD0-BAE4-15CB-994D77F7CBFD}"/>
              </a:ext>
            </a:extLst>
          </p:cNvPr>
          <p:cNvSpPr>
            <a:spLocks noGrp="1"/>
          </p:cNvSpPr>
          <p:nvPr>
            <p:ph sz="half" idx="1"/>
          </p:nvPr>
        </p:nvSpPr>
        <p:spPr>
          <a:xfrm>
            <a:off x="1579324" y="865296"/>
            <a:ext cx="9576147" cy="2848214"/>
          </a:xfrm>
        </p:spPr>
        <p:txBody>
          <a:bodyPr vert="horz" lIns="91440" tIns="45720" rIns="91440" bIns="45720" rtlCol="0" anchor="t">
            <a:normAutofit/>
          </a:bodyPr>
          <a:lstStyle/>
          <a:p>
            <a:pPr marL="0" indent="0">
              <a:buNone/>
            </a:pPr>
            <a:r>
              <a:rPr lang="en-US" sz="2400">
                <a:solidFill>
                  <a:schemeClr val="bg1"/>
                </a:solidFill>
                <a:latin typeface="Calibri Light"/>
                <a:ea typeface="Calibri"/>
                <a:cs typeface="Times New Roman"/>
              </a:rPr>
              <a:t>"</a:t>
            </a:r>
            <a:r>
              <a:rPr lang="en-US" sz="2400" i="1">
                <a:solidFill>
                  <a:schemeClr val="bg1"/>
                </a:solidFill>
                <a:latin typeface="Calibri Light"/>
                <a:ea typeface="Calibri"/>
                <a:cs typeface="Times New Roman"/>
              </a:rPr>
              <a:t>The challenges facing higher education are significant, but they also present an opportunity to fundamentally rethink how institutions can collaborate. </a:t>
            </a:r>
            <a:r>
              <a:rPr lang="en-US" sz="2400" b="1" i="1">
                <a:solidFill>
                  <a:schemeClr val="bg1"/>
                </a:solidFill>
                <a:latin typeface="Calibri Light"/>
                <a:ea typeface="Calibri"/>
                <a:cs typeface="Times New Roman"/>
              </a:rPr>
              <a:t>The successful college of tomorrow won't be those that simply try to weather the storm through austerity measures, but those that reimagine their operational models by focusing on their core educational mission – the value-added part of their work – while shedding or partnering on processes common across all higher education.</a:t>
            </a:r>
            <a:r>
              <a:rPr lang="en-US" sz="2400" b="1">
                <a:solidFill>
                  <a:schemeClr val="bg1"/>
                </a:solidFill>
                <a:latin typeface="Calibri Light"/>
                <a:ea typeface="Calibri"/>
                <a:cs typeface="Times New Roman"/>
              </a:rPr>
              <a:t>" </a:t>
            </a:r>
            <a:br>
              <a:rPr lang="en-US" sz="1900" b="1">
                <a:latin typeface="Calibri Light"/>
              </a:rPr>
            </a:br>
            <a:br>
              <a:rPr lang="en-US" sz="1900" b="1">
                <a:latin typeface="Calibri Light"/>
              </a:rPr>
            </a:br>
            <a:r>
              <a:rPr lang="en-US" sz="1200" b="1">
                <a:solidFill>
                  <a:schemeClr val="bg1"/>
                </a:solidFill>
                <a:latin typeface="Calibri Light"/>
                <a:ea typeface="Calibri Light"/>
                <a:cs typeface="Times New Roman"/>
              </a:rPr>
              <a:t>-Chronicle of Higher Education, 1/6/2025 </a:t>
            </a:r>
            <a:endParaRPr lang="en-US" sz="1200">
              <a:solidFill>
                <a:schemeClr val="bg1"/>
              </a:solidFill>
              <a:latin typeface="Calibri Light"/>
              <a:ea typeface="Calibri Light"/>
              <a:cs typeface="Times New Roman"/>
            </a:endParaRPr>
          </a:p>
        </p:txBody>
      </p:sp>
    </p:spTree>
    <p:extLst>
      <p:ext uri="{BB962C8B-B14F-4D97-AF65-F5344CB8AC3E}">
        <p14:creationId xmlns:p14="http://schemas.microsoft.com/office/powerpoint/2010/main" val="1202181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4BE62-C171-62CE-8909-57ACAD75E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D418C-6D5E-933E-AC3C-F98C156BA45B}"/>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D9F2B888-6E03-FEBE-9778-37D51B053C71}"/>
              </a:ext>
            </a:extLst>
          </p:cNvPr>
          <p:cNvSpPr>
            <a:spLocks noGrp="1"/>
          </p:cNvSpPr>
          <p:nvPr>
            <p:ph sz="half" idx="1"/>
          </p:nvPr>
        </p:nvSpPr>
        <p:spPr>
          <a:xfrm>
            <a:off x="838200" y="1220200"/>
            <a:ext cx="10724367" cy="3077859"/>
          </a:xfrm>
        </p:spPr>
        <p:txBody>
          <a:bodyPr vert="horz" lIns="91440" tIns="45720" rIns="91440" bIns="45720" rtlCol="0" anchor="t">
            <a:noAutofit/>
          </a:bodyPr>
          <a:lstStyle/>
          <a:p>
            <a:pPr marL="571500" indent="-571500"/>
            <a:endParaRPr lang="en-US" sz="3600">
              <a:latin typeface="Calibri"/>
              <a:ea typeface="Calibri"/>
              <a:cs typeface="Times New Roman"/>
            </a:endParaRPr>
          </a:p>
          <a:p>
            <a:pPr marL="571500" indent="-571500"/>
            <a:r>
              <a:rPr lang="en-US" sz="3600" dirty="0">
                <a:latin typeface="Calibri"/>
                <a:ea typeface="Calibri"/>
                <a:cs typeface="Times New Roman"/>
              </a:rPr>
              <a:t>Who has experienced delays or closures due to  Hurricane Helene, and how has this </a:t>
            </a:r>
            <a:r>
              <a:rPr lang="en-US" sz="3600" b="1" dirty="0">
                <a:latin typeface="Calibri"/>
                <a:ea typeface="Calibri"/>
                <a:cs typeface="Times New Roman"/>
              </a:rPr>
              <a:t>natural disaster</a:t>
            </a:r>
            <a:r>
              <a:rPr lang="en-US" sz="3600" dirty="0">
                <a:latin typeface="Calibri"/>
                <a:ea typeface="Calibri"/>
                <a:cs typeface="Times New Roman"/>
              </a:rPr>
              <a:t> affected your office staff and/or staffing in general? </a:t>
            </a:r>
            <a:endParaRPr lang="en-US" sz="3600" dirty="0">
              <a:ea typeface="Calibri"/>
            </a:endParaRPr>
          </a:p>
        </p:txBody>
      </p:sp>
      <p:pic>
        <p:nvPicPr>
          <p:cNvPr id="6" name="Picture 5" descr="Close-up of question mark on a hardwood floor against a wall">
            <a:extLst>
              <a:ext uri="{FF2B5EF4-FFF2-40B4-BE49-F238E27FC236}">
                <a16:creationId xmlns:a16="http://schemas.microsoft.com/office/drawing/2014/main" id="{DEC36070-55AA-3D87-5598-14E053C36EDE}"/>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1208598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eople filling documents">
            <a:extLst>
              <a:ext uri="{FF2B5EF4-FFF2-40B4-BE49-F238E27FC236}">
                <a16:creationId xmlns:a16="http://schemas.microsoft.com/office/drawing/2014/main" id="{252FD6B4-9AEE-1142-741D-C57EAA84F302}"/>
              </a:ext>
            </a:extLst>
          </p:cNvPr>
          <p:cNvPicPr>
            <a:picLocks noGrp="1" noChangeAspect="1"/>
          </p:cNvPicPr>
          <p:nvPr>
            <p:ph type="pic" sz="quarter" idx="11"/>
          </p:nvPr>
        </p:nvPicPr>
        <p:blipFill>
          <a:blip r:embed="rId2"/>
          <a:srcRect t="3736" r="2" b="2"/>
          <a:stretch/>
        </p:blipFill>
        <p:spPr>
          <a:xfrm>
            <a:off x="2490261" y="-10632"/>
            <a:ext cx="10689416" cy="6868632"/>
          </a:xfrm>
          <a:noFill/>
        </p:spPr>
      </p:pic>
      <p:sp>
        <p:nvSpPr>
          <p:cNvPr id="10" name="Title 2">
            <a:extLst>
              <a:ext uri="{FF2B5EF4-FFF2-40B4-BE49-F238E27FC236}">
                <a16:creationId xmlns:a16="http://schemas.microsoft.com/office/drawing/2014/main" id="{46A0045F-F9BC-F9F7-47F4-1922A4F18E3A}"/>
              </a:ext>
            </a:extLst>
          </p:cNvPr>
          <p:cNvSpPr>
            <a:spLocks noGrp="1"/>
          </p:cNvSpPr>
          <p:nvPr>
            <p:ph type="ctrTitle"/>
          </p:nvPr>
        </p:nvSpPr>
        <p:spPr>
          <a:xfrm>
            <a:off x="897079" y="163006"/>
            <a:ext cx="6455673" cy="731443"/>
          </a:xfrm>
        </p:spPr>
        <p:txBody>
          <a:bodyPr/>
          <a:lstStyle/>
          <a:p>
            <a:r>
              <a:rPr lang="en-US">
                <a:latin typeface="Franklin Gothic Medium"/>
              </a:rPr>
              <a:t>Administratively Capable</a:t>
            </a:r>
            <a:endParaRPr lang="en-US"/>
          </a:p>
        </p:txBody>
      </p:sp>
      <p:sp>
        <p:nvSpPr>
          <p:cNvPr id="12" name="Text Placeholder 3">
            <a:extLst>
              <a:ext uri="{FF2B5EF4-FFF2-40B4-BE49-F238E27FC236}">
                <a16:creationId xmlns:a16="http://schemas.microsoft.com/office/drawing/2014/main" id="{4524DA4C-3265-1F0D-36A6-37A8634367E2}"/>
              </a:ext>
            </a:extLst>
          </p:cNvPr>
          <p:cNvSpPr>
            <a:spLocks noGrp="1"/>
          </p:cNvSpPr>
          <p:nvPr>
            <p:ph type="body" sz="quarter" idx="10"/>
          </p:nvPr>
        </p:nvSpPr>
        <p:spPr>
          <a:xfrm>
            <a:off x="897078" y="1827287"/>
            <a:ext cx="7353421" cy="2625589"/>
          </a:xfrm>
        </p:spPr>
        <p:txBody>
          <a:bodyPr vert="horz" lIns="91440" tIns="45720" rIns="91440" bIns="45720" rtlCol="0" anchor="t">
            <a:normAutofit fontScale="92500" lnSpcReduction="20000"/>
          </a:bodyPr>
          <a:lstStyle/>
          <a:p>
            <a:r>
              <a:rPr lang="en-US">
                <a:latin typeface="Franklin Gothic Medium"/>
                <a:cs typeface="Times New Roman"/>
              </a:rPr>
              <a:t>Awarding/Packaging Aid</a:t>
            </a:r>
          </a:p>
          <a:p>
            <a:r>
              <a:rPr lang="en-US">
                <a:latin typeface="Franklin Gothic Medium"/>
                <a:cs typeface="Times New Roman"/>
              </a:rPr>
              <a:t>ISIR Review</a:t>
            </a:r>
          </a:p>
          <a:p>
            <a:r>
              <a:rPr lang="en-US">
                <a:latin typeface="Franklin Gothic Medium"/>
                <a:cs typeface="Times New Roman"/>
              </a:rPr>
              <a:t>Loan Processing</a:t>
            </a:r>
            <a:endParaRPr lang="en-US"/>
          </a:p>
          <a:p>
            <a:r>
              <a:rPr lang="en-US">
                <a:latin typeface="Franklin Gothic Medium"/>
                <a:cs typeface="Times New Roman"/>
              </a:rPr>
              <a:t>Quality Controls</a:t>
            </a:r>
            <a:endParaRPr lang="en-US"/>
          </a:p>
          <a:p>
            <a:r>
              <a:rPr lang="en-US">
                <a:latin typeface="Franklin Gothic Medium"/>
                <a:cs typeface="Times New Roman"/>
              </a:rPr>
              <a:t>Compliance</a:t>
            </a:r>
          </a:p>
          <a:p>
            <a:r>
              <a:rPr lang="en-US">
                <a:latin typeface="Franklin Gothic Medium"/>
                <a:cs typeface="Times New Roman"/>
              </a:rPr>
              <a:t>Athletics</a:t>
            </a:r>
            <a:endParaRPr lang="en-US" err="1"/>
          </a:p>
          <a:p>
            <a:endParaRPr lang="en-US"/>
          </a:p>
          <a:p>
            <a:r>
              <a:rPr lang="en-US">
                <a:latin typeface="Franklin Gothic Medium"/>
                <a:cs typeface="Times New Roman"/>
              </a:rPr>
              <a:t>                        </a:t>
            </a:r>
            <a:endParaRPr lang="en-US" u="sng"/>
          </a:p>
        </p:txBody>
      </p:sp>
      <p:sp>
        <p:nvSpPr>
          <p:cNvPr id="6" name="TextBox 5">
            <a:extLst>
              <a:ext uri="{FF2B5EF4-FFF2-40B4-BE49-F238E27FC236}">
                <a16:creationId xmlns:a16="http://schemas.microsoft.com/office/drawing/2014/main" id="{A416C420-91A5-5AF0-0395-5A612E1A08B7}"/>
              </a:ext>
            </a:extLst>
          </p:cNvPr>
          <p:cNvSpPr txBox="1"/>
          <p:nvPr/>
        </p:nvSpPr>
        <p:spPr>
          <a:xfrm>
            <a:off x="1242164" y="4050082"/>
            <a:ext cx="28601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ea typeface="Calibri"/>
                <a:cs typeface="Times New Roman"/>
              </a:rPr>
              <a:t>              Broken</a:t>
            </a:r>
          </a:p>
          <a:p>
            <a:r>
              <a:rPr lang="en-US" b="1">
                <a:latin typeface="Calibri"/>
                <a:ea typeface="Calibri"/>
                <a:cs typeface="Times New Roman"/>
              </a:rPr>
              <a:t>           Set up</a:t>
            </a:r>
          </a:p>
          <a:p>
            <a:r>
              <a:rPr lang="en-US" b="1">
                <a:latin typeface="Calibri"/>
                <a:ea typeface="Calibri"/>
                <a:cs typeface="Times New Roman"/>
              </a:rPr>
              <a:t>    Not Enough Time</a:t>
            </a:r>
          </a:p>
          <a:p>
            <a:r>
              <a:rPr lang="en-US" b="1">
                <a:latin typeface="Calibri"/>
                <a:ea typeface="Calibri"/>
                <a:cs typeface="Times New Roman"/>
              </a:rPr>
              <a:t>           Staffing</a:t>
            </a:r>
          </a:p>
          <a:p>
            <a:r>
              <a:rPr lang="en-US" b="1">
                <a:latin typeface="Calibri"/>
                <a:ea typeface="Calibri"/>
                <a:cs typeface="Times New Roman"/>
              </a:rPr>
              <a:t>                  Resources</a:t>
            </a:r>
          </a:p>
          <a:p>
            <a:endParaRPr lang="en-US">
              <a:cs typeface="Times New Roman"/>
            </a:endParaRPr>
          </a:p>
        </p:txBody>
      </p:sp>
      <p:sp>
        <p:nvSpPr>
          <p:cNvPr id="7" name="TextBox 6">
            <a:extLst>
              <a:ext uri="{FF2B5EF4-FFF2-40B4-BE49-F238E27FC236}">
                <a16:creationId xmlns:a16="http://schemas.microsoft.com/office/drawing/2014/main" id="{912F6047-C98D-456D-D18D-E8CB4496727A}"/>
              </a:ext>
            </a:extLst>
          </p:cNvPr>
          <p:cNvSpPr txBox="1"/>
          <p:nvPr/>
        </p:nvSpPr>
        <p:spPr>
          <a:xfrm>
            <a:off x="2954055" y="1043835"/>
            <a:ext cx="50730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i="1">
                <a:solidFill>
                  <a:schemeClr val="accent1">
                    <a:lumMod val="49000"/>
                  </a:schemeClr>
                </a:solidFill>
                <a:latin typeface="Franklin Gothic Medium"/>
                <a:cs typeface="Times New Roman"/>
              </a:rPr>
              <a:t>"It’s the Way We've Always Done It"</a:t>
            </a:r>
            <a:endParaRPr lang="en-US" sz="2400" i="1">
              <a:solidFill>
                <a:schemeClr val="accent1">
                  <a:lumMod val="49000"/>
                </a:schemeClr>
              </a:solidFill>
              <a:latin typeface="Franklin Gothic Medium"/>
            </a:endParaRPr>
          </a:p>
        </p:txBody>
      </p:sp>
      <p:sp>
        <p:nvSpPr>
          <p:cNvPr id="23" name="Arrow: Right 22">
            <a:extLst>
              <a:ext uri="{FF2B5EF4-FFF2-40B4-BE49-F238E27FC236}">
                <a16:creationId xmlns:a16="http://schemas.microsoft.com/office/drawing/2014/main" id="{0F643D52-D4BA-BFBB-8FCD-C19753401F1D}"/>
              </a:ext>
            </a:extLst>
          </p:cNvPr>
          <p:cNvSpPr/>
          <p:nvPr/>
        </p:nvSpPr>
        <p:spPr>
          <a:xfrm>
            <a:off x="897698" y="4457177"/>
            <a:ext cx="978408" cy="589015"/>
          </a:xfrm>
          <a:prstGeom prst="rightArrow">
            <a:avLst/>
          </a:prstGeom>
          <a:solidFill>
            <a:schemeClr val="tx1">
              <a:lumMod val="90000"/>
              <a:lumOff val="1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27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3AAAE-3D30-097E-2343-3741ED6193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26672-7656-D3DA-1DA5-EA0317F4FF7A}"/>
              </a:ext>
            </a:extLst>
          </p:cNvPr>
          <p:cNvSpPr>
            <a:spLocks noGrp="1"/>
          </p:cNvSpPr>
          <p:nvPr>
            <p:ph type="title"/>
          </p:nvPr>
        </p:nvSpPr>
        <p:spPr>
          <a:xfrm>
            <a:off x="838200" y="365129"/>
            <a:ext cx="10515600" cy="1325563"/>
          </a:xfrm>
        </p:spPr>
        <p:txBody>
          <a:bodyPr anchor="ctr">
            <a:normAutofit/>
          </a:bodyPr>
          <a:lstStyle/>
          <a:p>
            <a:r>
              <a:rPr lang="en-US"/>
              <a:t>P A N E L   D I S C U S </a:t>
            </a:r>
            <a:r>
              <a:rPr lang="en-US" err="1"/>
              <a:t>S</a:t>
            </a:r>
            <a:r>
              <a:rPr lang="en-US"/>
              <a:t> I O N</a:t>
            </a:r>
          </a:p>
        </p:txBody>
      </p:sp>
      <p:sp>
        <p:nvSpPr>
          <p:cNvPr id="3" name="Text Placeholder 2">
            <a:extLst>
              <a:ext uri="{FF2B5EF4-FFF2-40B4-BE49-F238E27FC236}">
                <a16:creationId xmlns:a16="http://schemas.microsoft.com/office/drawing/2014/main" id="{4A8B9CEA-DA3B-C233-8059-343A0A3BF663}"/>
              </a:ext>
            </a:extLst>
          </p:cNvPr>
          <p:cNvSpPr>
            <a:spLocks noGrp="1"/>
          </p:cNvSpPr>
          <p:nvPr>
            <p:ph sz="half" idx="1"/>
          </p:nvPr>
        </p:nvSpPr>
        <p:spPr>
          <a:xfrm>
            <a:off x="838200" y="1564666"/>
            <a:ext cx="10724367" cy="3077859"/>
          </a:xfrm>
        </p:spPr>
        <p:txBody>
          <a:bodyPr vert="horz" lIns="91440" tIns="45720" rIns="91440" bIns="45720" rtlCol="0" anchor="t">
            <a:noAutofit/>
          </a:bodyPr>
          <a:lstStyle/>
          <a:p>
            <a:pPr marL="457200" indent="-457200"/>
            <a:r>
              <a:rPr lang="en-US" sz="2800">
                <a:latin typeface="Calibri"/>
                <a:ea typeface="Calibri"/>
                <a:cs typeface="Times New Roman"/>
              </a:rPr>
              <a:t>What is one </a:t>
            </a:r>
            <a:r>
              <a:rPr lang="en-US" sz="2800" b="1">
                <a:latin typeface="Calibri"/>
                <a:ea typeface="Calibri"/>
                <a:cs typeface="Times New Roman"/>
              </a:rPr>
              <a:t>function</a:t>
            </a:r>
            <a:r>
              <a:rPr lang="en-US" sz="2800">
                <a:latin typeface="Calibri"/>
                <a:ea typeface="Calibri"/>
                <a:cs typeface="Times New Roman"/>
              </a:rPr>
              <a:t>, if any, that only one person in your office knows how to do?</a:t>
            </a:r>
            <a:endParaRPr lang="en-US" sz="2800">
              <a:latin typeface="Calibri"/>
              <a:ea typeface="Calibri"/>
            </a:endParaRPr>
          </a:p>
          <a:p>
            <a:pPr marL="457200" indent="-457200"/>
            <a:endParaRPr lang="en-US" sz="2800">
              <a:latin typeface="Calibri"/>
              <a:ea typeface="Calibri"/>
              <a:cs typeface="Times New Roman"/>
            </a:endParaRPr>
          </a:p>
          <a:p>
            <a:pPr marL="457200" indent="-457200"/>
            <a:r>
              <a:rPr lang="en-US" sz="2800">
                <a:latin typeface="Calibri"/>
                <a:ea typeface="Calibri"/>
                <a:cs typeface="Times New Roman"/>
              </a:rPr>
              <a:t>What do you see as the most </a:t>
            </a:r>
            <a:r>
              <a:rPr lang="en-US" sz="2800" b="1">
                <a:latin typeface="Calibri"/>
                <a:ea typeface="Calibri"/>
                <a:cs typeface="Times New Roman"/>
              </a:rPr>
              <a:t>manual process</a:t>
            </a:r>
            <a:r>
              <a:rPr lang="en-US" sz="2800">
                <a:latin typeface="Calibri"/>
                <a:ea typeface="Calibri"/>
                <a:cs typeface="Times New Roman"/>
              </a:rPr>
              <a:t> in your office?</a:t>
            </a:r>
            <a:endParaRPr lang="en-US" sz="2800">
              <a:latin typeface="Calibri"/>
              <a:ea typeface="Calibri"/>
            </a:endParaRPr>
          </a:p>
        </p:txBody>
      </p:sp>
      <p:pic>
        <p:nvPicPr>
          <p:cNvPr id="6" name="Picture 5" descr="Close-up of question mark on a hardwood floor against a wall">
            <a:extLst>
              <a:ext uri="{FF2B5EF4-FFF2-40B4-BE49-F238E27FC236}">
                <a16:creationId xmlns:a16="http://schemas.microsoft.com/office/drawing/2014/main" id="{249F4332-D346-82BD-7390-29E2E4E639AB}"/>
              </a:ext>
            </a:extLst>
          </p:cNvPr>
          <p:cNvPicPr>
            <a:picLocks noChangeAspect="1"/>
          </p:cNvPicPr>
          <p:nvPr/>
        </p:nvPicPr>
        <p:blipFill>
          <a:blip r:embed="rId2"/>
          <a:stretch>
            <a:fillRect/>
          </a:stretch>
        </p:blipFill>
        <p:spPr>
          <a:xfrm>
            <a:off x="3506587" y="3699924"/>
            <a:ext cx="5181600" cy="2551938"/>
          </a:xfrm>
          <a:prstGeom prst="rect">
            <a:avLst/>
          </a:prstGeom>
          <a:noFill/>
        </p:spPr>
      </p:pic>
    </p:spTree>
    <p:extLst>
      <p:ext uri="{BB962C8B-B14F-4D97-AF65-F5344CB8AC3E}">
        <p14:creationId xmlns:p14="http://schemas.microsoft.com/office/powerpoint/2010/main" val="263748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cutting a tree&#10;&#10;AI-generated content may be incorrect.">
            <a:extLst>
              <a:ext uri="{FF2B5EF4-FFF2-40B4-BE49-F238E27FC236}">
                <a16:creationId xmlns:a16="http://schemas.microsoft.com/office/drawing/2014/main" id="{6A463853-53FA-0BFA-1D0F-0405789631F6}"/>
              </a:ext>
            </a:extLst>
          </p:cNvPr>
          <p:cNvPicPr>
            <a:picLocks noGrp="1" noChangeAspect="1"/>
          </p:cNvPicPr>
          <p:nvPr>
            <p:ph sz="half" idx="1"/>
          </p:nvPr>
        </p:nvPicPr>
        <p:blipFill>
          <a:blip r:embed="rId2"/>
          <a:stretch/>
        </p:blipFill>
        <p:spPr>
          <a:xfrm>
            <a:off x="1146175" y="151448"/>
            <a:ext cx="10925175" cy="6555104"/>
          </a:xfrm>
          <a:noFill/>
        </p:spPr>
      </p:pic>
    </p:spTree>
    <p:extLst>
      <p:ext uri="{BB962C8B-B14F-4D97-AF65-F5344CB8AC3E}">
        <p14:creationId xmlns:p14="http://schemas.microsoft.com/office/powerpoint/2010/main" val="1968758740"/>
      </p:ext>
    </p:extLst>
  </p:cSld>
  <p:clrMapOvr>
    <a:masterClrMapping/>
  </p:clrMapOvr>
</p:sld>
</file>

<file path=ppt/theme/theme1.xml><?xml version="1.0" encoding="utf-8"?>
<a:theme xmlns:a="http://schemas.openxmlformats.org/drawingml/2006/main" name="Office Theme">
  <a:themeElements>
    <a:clrScheme name="QueensUniversity">
      <a:dk1>
        <a:srgbClr val="00205B"/>
      </a:dk1>
      <a:lt1>
        <a:srgbClr val="FFFFFF"/>
      </a:lt1>
      <a:dk2>
        <a:srgbClr val="A89968"/>
      </a:dk2>
      <a:lt2>
        <a:srgbClr val="FFFFFF"/>
      </a:lt2>
      <a:accent1>
        <a:srgbClr val="8FC8FF"/>
      </a:accent1>
      <a:accent2>
        <a:srgbClr val="CDFF00"/>
      </a:accent2>
      <a:accent3>
        <a:srgbClr val="D2E7FF"/>
      </a:accent3>
      <a:accent4>
        <a:srgbClr val="E0FFA8"/>
      </a:accent4>
      <a:accent5>
        <a:srgbClr val="00205B"/>
      </a:accent5>
      <a:accent6>
        <a:srgbClr val="A89968"/>
      </a:accent6>
      <a:hlink>
        <a:srgbClr val="0563C1"/>
      </a:hlink>
      <a:folHlink>
        <a:srgbClr val="954F72"/>
      </a:folHlink>
    </a:clrScheme>
    <a:fontScheme name="Queens University">
      <a:majorFont>
        <a:latin typeface="News Gothic MT"/>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Queens PowerPoint Presentation" id="{FBDAE259-AA51-7F43-BA1D-9E418D8812C8}" vid="{3178C3C6-FD51-8640-BCCA-DE5565CAB9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1"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86AB32-F469-4539-8D10-AF75551CFFFA}">
  <we:reference id="WA200005566" version="3.0.0.2" store="en-US" storeType="omex"/>
  <we:alternateReferences>
    <we:reference id="WA200005566" version="3.0.0.2"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20c58b0-7ad6-4b6f-8027-c32f93c99775" xsi:nil="true"/>
    <lcf76f155ced4ddcb4097134ff3c332f xmlns="74c33677-89f7-4678-bfd8-44af002d99d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591B23EEBB8049AE89336E1C94FB0A" ma:contentTypeVersion="10" ma:contentTypeDescription="Create a new document." ma:contentTypeScope="" ma:versionID="010641717b1df4328b36b54cdfb3b92b">
  <xsd:schema xmlns:xsd="http://www.w3.org/2001/XMLSchema" xmlns:xs="http://www.w3.org/2001/XMLSchema" xmlns:p="http://schemas.microsoft.com/office/2006/metadata/properties" xmlns:ns2="74c33677-89f7-4678-bfd8-44af002d99d6" xmlns:ns3="920c58b0-7ad6-4b6f-8027-c32f93c99775" targetNamespace="http://schemas.microsoft.com/office/2006/metadata/properties" ma:root="true" ma:fieldsID="f5f6e4faa1a03fdfeaaa1fc83e9c4d9c" ns2:_="" ns3:_="">
    <xsd:import namespace="74c33677-89f7-4678-bfd8-44af002d99d6"/>
    <xsd:import namespace="920c58b0-7ad6-4b6f-8027-c32f93c997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c33677-89f7-4678-bfd8-44af002d9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40f31e3-5109-43ad-a91a-6df443c9d814"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0c58b0-7ad6-4b6f-8027-c32f93c9977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379ee99-fd41-4876-ac32-779e83d9520e}" ma:internalName="TaxCatchAll" ma:showField="CatchAllData" ma:web="920c58b0-7ad6-4b6f-8027-c32f93c997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29F639-73E6-4AB7-A03F-A457C24BD537}">
  <ds:schemaRefs>
    <ds:schemaRef ds:uri="74c33677-89f7-4678-bfd8-44af002d99d6"/>
    <ds:schemaRef ds:uri="920c58b0-7ad6-4b6f-8027-c32f93c9977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ECE978-8D88-459F-9760-DC32E6272AD6}">
  <ds:schemaRefs>
    <ds:schemaRef ds:uri="http://schemas.microsoft.com/sharepoint/v3/contenttype/forms"/>
  </ds:schemaRefs>
</ds:datastoreItem>
</file>

<file path=customXml/itemProps3.xml><?xml version="1.0" encoding="utf-8"?>
<ds:datastoreItem xmlns:ds="http://schemas.openxmlformats.org/officeDocument/2006/customXml" ds:itemID="{90CB19E2-0A7E-4C2B-8530-B1B70633F55A}">
  <ds:schemaRefs>
    <ds:schemaRef ds:uri="74c33677-89f7-4678-bfd8-44af002d99d6"/>
    <ds:schemaRef ds:uri="920c58b0-7ad6-4b6f-8027-c32f93c997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651</Words>
  <Application>Microsoft Office PowerPoint</Application>
  <PresentationFormat>Widescreen</PresentationFormat>
  <Paragraphs>82</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Franklin Gothic Medium</vt:lpstr>
      <vt:lpstr>Times New Roman</vt:lpstr>
      <vt:lpstr>Wingdings</vt:lpstr>
      <vt:lpstr>Office Theme</vt:lpstr>
      <vt:lpstr>PowerPoint Presentation</vt:lpstr>
      <vt:lpstr>M E E T     O U R     P A N E L I S T S</vt:lpstr>
      <vt:lpstr>N A S F A A    S U R V E Y</vt:lpstr>
      <vt:lpstr>P A N E L   D I S C U S S I O N</vt:lpstr>
      <vt:lpstr>PowerPoint Presentation</vt:lpstr>
      <vt:lpstr>P A N E L   D I S C U S S I O N</vt:lpstr>
      <vt:lpstr>Administratively Capable</vt:lpstr>
      <vt:lpstr>P A N E L   D I S C U S S I O N</vt:lpstr>
      <vt:lpstr>PowerPoint Presentation</vt:lpstr>
      <vt:lpstr>PowerPoint Presentation</vt:lpstr>
      <vt:lpstr>P A N E L   D I S C U S S I O N</vt:lpstr>
      <vt:lpstr>PowerPoint Presentation</vt:lpstr>
      <vt:lpstr>P A N E L   D I S C U S S I O N</vt:lpstr>
      <vt:lpstr>P A N E L   D I S C U S S I O N</vt:lpstr>
      <vt:lpstr>PowerPoint Presentation</vt:lpstr>
      <vt:lpstr>P A N E L   D I S C U S S I O N</vt:lpstr>
      <vt:lpstr>P A N E L   D I S C U S S I O N</vt:lpstr>
      <vt:lpstr>P A N E L   D I S C U S S I O N</vt:lpstr>
      <vt:lpstr>P A N E L   &amp;   A U D I E N C E   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 Presentation</dc:title>
  <dc:creator>Lauren Glase</dc:creator>
  <cp:lastModifiedBy>Derrick Everhart</cp:lastModifiedBy>
  <cp:revision>46</cp:revision>
  <dcterms:created xsi:type="dcterms:W3CDTF">2024-03-28T19:22:53Z</dcterms:created>
  <dcterms:modified xsi:type="dcterms:W3CDTF">2025-03-25T20:57:13Z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0x010100E4591B23EEBB8049AE89336E1C94FB0A</vt:lpwstr>
  </property>
</Properties>
</file>