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0F003-1337-4DC3-8E44-6B2626808F77}" v="4" dt="2025-03-25T16:43:46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F3684-1F32-42AB-A9DE-D3C0FC506890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93B1F7-CD74-45AF-BE77-438F6A663B42}">
      <dgm:prSet/>
      <dgm:spPr/>
      <dgm:t>
        <a:bodyPr/>
        <a:lstStyle/>
        <a:p>
          <a:r>
            <a:rPr lang="en-US"/>
            <a:t>A campus-based, need-based financial aid program.</a:t>
          </a:r>
        </a:p>
      </dgm:t>
    </dgm:pt>
    <dgm:pt modelId="{AC440332-C6AF-4C6E-AF0C-0BE99DD2A7DA}" type="parTrans" cxnId="{1DAE3A26-6724-4FF5-8885-8A2B3EA7868B}">
      <dgm:prSet/>
      <dgm:spPr/>
      <dgm:t>
        <a:bodyPr/>
        <a:lstStyle/>
        <a:p>
          <a:endParaRPr lang="en-US"/>
        </a:p>
      </dgm:t>
    </dgm:pt>
    <dgm:pt modelId="{BD9D17AD-CB17-4EAF-AB52-3DAEFB74B5E8}" type="sibTrans" cxnId="{1DAE3A26-6724-4FF5-8885-8A2B3EA7868B}">
      <dgm:prSet/>
      <dgm:spPr/>
      <dgm:t>
        <a:bodyPr/>
        <a:lstStyle/>
        <a:p>
          <a:endParaRPr lang="en-US"/>
        </a:p>
      </dgm:t>
    </dgm:pt>
    <dgm:pt modelId="{47CE4A32-6A0B-49EE-BFF1-4E1947ACE56F}">
      <dgm:prSet/>
      <dgm:spPr/>
      <dgm:t>
        <a:bodyPr/>
        <a:lstStyle/>
        <a:p>
          <a:r>
            <a:rPr lang="en-US"/>
            <a:t>Funding is allocated to schools each academic year.</a:t>
          </a:r>
        </a:p>
      </dgm:t>
    </dgm:pt>
    <dgm:pt modelId="{D53A69A1-16CB-44A0-B919-AE99AA5D6B67}" type="parTrans" cxnId="{8DDB6E26-BAC9-4701-A1CC-36E0F26B0432}">
      <dgm:prSet/>
      <dgm:spPr/>
      <dgm:t>
        <a:bodyPr/>
        <a:lstStyle/>
        <a:p>
          <a:endParaRPr lang="en-US"/>
        </a:p>
      </dgm:t>
    </dgm:pt>
    <dgm:pt modelId="{619B8C3B-D0E8-41EF-A50B-DDCCFBAFEC65}" type="sibTrans" cxnId="{8DDB6E26-BAC9-4701-A1CC-36E0F26B0432}">
      <dgm:prSet/>
      <dgm:spPr/>
      <dgm:t>
        <a:bodyPr/>
        <a:lstStyle/>
        <a:p>
          <a:endParaRPr lang="en-US"/>
        </a:p>
      </dgm:t>
    </dgm:pt>
    <dgm:pt modelId="{6999B4FF-5F57-497A-8ECA-AD696CEEEEE4}">
      <dgm:prSet/>
      <dgm:spPr/>
      <dgm:t>
        <a:bodyPr/>
        <a:lstStyle/>
        <a:p>
          <a:r>
            <a:rPr lang="en-US"/>
            <a:t>Helps students earn money for educational expenses.</a:t>
          </a:r>
        </a:p>
      </dgm:t>
    </dgm:pt>
    <dgm:pt modelId="{1CDA2D31-F31E-4262-94E6-D3E9CF7A4978}" type="parTrans" cxnId="{610A88EF-E77D-4EEE-86A3-9B38D977F6B8}">
      <dgm:prSet/>
      <dgm:spPr/>
      <dgm:t>
        <a:bodyPr/>
        <a:lstStyle/>
        <a:p>
          <a:endParaRPr lang="en-US"/>
        </a:p>
      </dgm:t>
    </dgm:pt>
    <dgm:pt modelId="{9E8621C8-9775-4FA1-89D4-3CA10EADB412}" type="sibTrans" cxnId="{610A88EF-E77D-4EEE-86A3-9B38D977F6B8}">
      <dgm:prSet/>
      <dgm:spPr/>
      <dgm:t>
        <a:bodyPr/>
        <a:lstStyle/>
        <a:p>
          <a:endParaRPr lang="en-US"/>
        </a:p>
      </dgm:t>
    </dgm:pt>
    <dgm:pt modelId="{E563B92C-99D8-475A-8C8B-CF827EF88AC0}" type="pres">
      <dgm:prSet presAssocID="{5A9F3684-1F32-42AB-A9DE-D3C0FC506890}" presName="diagram" presStyleCnt="0">
        <dgm:presLayoutVars>
          <dgm:dir/>
          <dgm:resizeHandles val="exact"/>
        </dgm:presLayoutVars>
      </dgm:prSet>
      <dgm:spPr/>
    </dgm:pt>
    <dgm:pt modelId="{7E0C7B60-C3E9-4706-864D-57DE206D6A84}" type="pres">
      <dgm:prSet presAssocID="{CC93B1F7-CD74-45AF-BE77-438F6A663B42}" presName="node" presStyleLbl="node1" presStyleIdx="0" presStyleCnt="3">
        <dgm:presLayoutVars>
          <dgm:bulletEnabled val="1"/>
        </dgm:presLayoutVars>
      </dgm:prSet>
      <dgm:spPr/>
    </dgm:pt>
    <dgm:pt modelId="{F09F48AC-0F9D-48F4-BE27-64687D4CF73E}" type="pres">
      <dgm:prSet presAssocID="{BD9D17AD-CB17-4EAF-AB52-3DAEFB74B5E8}" presName="sibTrans" presStyleCnt="0"/>
      <dgm:spPr/>
    </dgm:pt>
    <dgm:pt modelId="{61AA4A59-01E6-4766-924F-87443D3FD0E1}" type="pres">
      <dgm:prSet presAssocID="{47CE4A32-6A0B-49EE-BFF1-4E1947ACE56F}" presName="node" presStyleLbl="node1" presStyleIdx="1" presStyleCnt="3">
        <dgm:presLayoutVars>
          <dgm:bulletEnabled val="1"/>
        </dgm:presLayoutVars>
      </dgm:prSet>
      <dgm:spPr/>
    </dgm:pt>
    <dgm:pt modelId="{7BB7ECA1-A176-4B0A-8E40-87B7EE06DAAC}" type="pres">
      <dgm:prSet presAssocID="{619B8C3B-D0E8-41EF-A50B-DDCCFBAFEC65}" presName="sibTrans" presStyleCnt="0"/>
      <dgm:spPr/>
    </dgm:pt>
    <dgm:pt modelId="{497723D2-EE79-4B66-A10D-E236D216776E}" type="pres">
      <dgm:prSet presAssocID="{6999B4FF-5F57-497A-8ECA-AD696CEEEEE4}" presName="node" presStyleLbl="node1" presStyleIdx="2" presStyleCnt="3">
        <dgm:presLayoutVars>
          <dgm:bulletEnabled val="1"/>
        </dgm:presLayoutVars>
      </dgm:prSet>
      <dgm:spPr/>
    </dgm:pt>
  </dgm:ptLst>
  <dgm:cxnLst>
    <dgm:cxn modelId="{C523310E-B5B3-4CAF-A06B-8BA45FC3B036}" type="presOf" srcId="{5A9F3684-1F32-42AB-A9DE-D3C0FC506890}" destId="{E563B92C-99D8-475A-8C8B-CF827EF88AC0}" srcOrd="0" destOrd="0" presId="urn:microsoft.com/office/officeart/2005/8/layout/default"/>
    <dgm:cxn modelId="{1DAE3A26-6724-4FF5-8885-8A2B3EA7868B}" srcId="{5A9F3684-1F32-42AB-A9DE-D3C0FC506890}" destId="{CC93B1F7-CD74-45AF-BE77-438F6A663B42}" srcOrd="0" destOrd="0" parTransId="{AC440332-C6AF-4C6E-AF0C-0BE99DD2A7DA}" sibTransId="{BD9D17AD-CB17-4EAF-AB52-3DAEFB74B5E8}"/>
    <dgm:cxn modelId="{8DDB6E26-BAC9-4701-A1CC-36E0F26B0432}" srcId="{5A9F3684-1F32-42AB-A9DE-D3C0FC506890}" destId="{47CE4A32-6A0B-49EE-BFF1-4E1947ACE56F}" srcOrd="1" destOrd="0" parTransId="{D53A69A1-16CB-44A0-B919-AE99AA5D6B67}" sibTransId="{619B8C3B-D0E8-41EF-A50B-DDCCFBAFEC65}"/>
    <dgm:cxn modelId="{B2FD1B43-0D18-4567-9C5A-EB062000030D}" type="presOf" srcId="{6999B4FF-5F57-497A-8ECA-AD696CEEEEE4}" destId="{497723D2-EE79-4B66-A10D-E236D216776E}" srcOrd="0" destOrd="0" presId="urn:microsoft.com/office/officeart/2005/8/layout/default"/>
    <dgm:cxn modelId="{F633C69B-13BD-4544-9D3B-1F19602999E1}" type="presOf" srcId="{CC93B1F7-CD74-45AF-BE77-438F6A663B42}" destId="{7E0C7B60-C3E9-4706-864D-57DE206D6A84}" srcOrd="0" destOrd="0" presId="urn:microsoft.com/office/officeart/2005/8/layout/default"/>
    <dgm:cxn modelId="{34913CBE-37EC-4E18-92D3-8B497FCDA77B}" type="presOf" srcId="{47CE4A32-6A0B-49EE-BFF1-4E1947ACE56F}" destId="{61AA4A59-01E6-4766-924F-87443D3FD0E1}" srcOrd="0" destOrd="0" presId="urn:microsoft.com/office/officeart/2005/8/layout/default"/>
    <dgm:cxn modelId="{610A88EF-E77D-4EEE-86A3-9B38D977F6B8}" srcId="{5A9F3684-1F32-42AB-A9DE-D3C0FC506890}" destId="{6999B4FF-5F57-497A-8ECA-AD696CEEEEE4}" srcOrd="2" destOrd="0" parTransId="{1CDA2D31-F31E-4262-94E6-D3E9CF7A4978}" sibTransId="{9E8621C8-9775-4FA1-89D4-3CA10EADB412}"/>
    <dgm:cxn modelId="{3C6B1C37-2D95-45B5-93EB-83D06A0855DA}" type="presParOf" srcId="{E563B92C-99D8-475A-8C8B-CF827EF88AC0}" destId="{7E0C7B60-C3E9-4706-864D-57DE206D6A84}" srcOrd="0" destOrd="0" presId="urn:microsoft.com/office/officeart/2005/8/layout/default"/>
    <dgm:cxn modelId="{F4D8C4B2-DD6A-4249-9211-66EEAE03E555}" type="presParOf" srcId="{E563B92C-99D8-475A-8C8B-CF827EF88AC0}" destId="{F09F48AC-0F9D-48F4-BE27-64687D4CF73E}" srcOrd="1" destOrd="0" presId="urn:microsoft.com/office/officeart/2005/8/layout/default"/>
    <dgm:cxn modelId="{DA47BC69-C865-485E-B03B-637382D01D0D}" type="presParOf" srcId="{E563B92C-99D8-475A-8C8B-CF827EF88AC0}" destId="{61AA4A59-01E6-4766-924F-87443D3FD0E1}" srcOrd="2" destOrd="0" presId="urn:microsoft.com/office/officeart/2005/8/layout/default"/>
    <dgm:cxn modelId="{3A24A53E-221D-481C-8D56-C9F1D0C0D316}" type="presParOf" srcId="{E563B92C-99D8-475A-8C8B-CF827EF88AC0}" destId="{7BB7ECA1-A176-4B0A-8E40-87B7EE06DAAC}" srcOrd="3" destOrd="0" presId="urn:microsoft.com/office/officeart/2005/8/layout/default"/>
    <dgm:cxn modelId="{F077FA84-BD78-4EE8-B297-F0B1EA9A0662}" type="presParOf" srcId="{E563B92C-99D8-475A-8C8B-CF827EF88AC0}" destId="{497723D2-EE79-4B66-A10D-E236D216776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C69377-C544-46A0-9B4E-B57EE2040B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56B7A7-6309-44AD-8097-3F36A6736DA7}">
      <dgm:prSet/>
      <dgm:spPr/>
      <dgm:t>
        <a:bodyPr/>
        <a:lstStyle/>
        <a:p>
          <a:r>
            <a:rPr lang="en-US"/>
            <a:t>• Must specify cost-sharing terms with employers.</a:t>
          </a:r>
        </a:p>
      </dgm:t>
    </dgm:pt>
    <dgm:pt modelId="{DAD48E29-D01F-4162-B1F5-6BAA86D92329}" type="parTrans" cxnId="{8C03424A-94B6-4622-AB9D-0C03793B3742}">
      <dgm:prSet/>
      <dgm:spPr/>
      <dgm:t>
        <a:bodyPr/>
        <a:lstStyle/>
        <a:p>
          <a:endParaRPr lang="en-US"/>
        </a:p>
      </dgm:t>
    </dgm:pt>
    <dgm:pt modelId="{BC4E0C09-A492-4DE1-B5DA-20BE81CBEB3D}" type="sibTrans" cxnId="{8C03424A-94B6-4622-AB9D-0C03793B3742}">
      <dgm:prSet/>
      <dgm:spPr/>
      <dgm:t>
        <a:bodyPr/>
        <a:lstStyle/>
        <a:p>
          <a:endParaRPr lang="en-US"/>
        </a:p>
      </dgm:t>
    </dgm:pt>
    <dgm:pt modelId="{B5780944-EF5A-4AF6-B97F-DDB118015341}">
      <dgm:prSet/>
      <dgm:spPr/>
      <dgm:t>
        <a:bodyPr/>
        <a:lstStyle/>
        <a:p>
          <a:r>
            <a:rPr lang="en-US"/>
            <a:t>• Define hiring, supervision, and payroll responsibilities.</a:t>
          </a:r>
        </a:p>
      </dgm:t>
    </dgm:pt>
    <dgm:pt modelId="{FD1D2371-21BD-41FA-9D63-1C6B0AAB62C9}" type="parTrans" cxnId="{956BEE2F-27B1-4F4E-BB59-5C296A26229D}">
      <dgm:prSet/>
      <dgm:spPr/>
      <dgm:t>
        <a:bodyPr/>
        <a:lstStyle/>
        <a:p>
          <a:endParaRPr lang="en-US"/>
        </a:p>
      </dgm:t>
    </dgm:pt>
    <dgm:pt modelId="{B4D84D71-D251-486A-9871-9B54F79F73EA}" type="sibTrans" cxnId="{956BEE2F-27B1-4F4E-BB59-5C296A26229D}">
      <dgm:prSet/>
      <dgm:spPr/>
      <dgm:t>
        <a:bodyPr/>
        <a:lstStyle/>
        <a:p>
          <a:endParaRPr lang="en-US"/>
        </a:p>
      </dgm:t>
    </dgm:pt>
    <dgm:pt modelId="{12D7DA9B-1B98-411A-9401-03242C6C50FA}">
      <dgm:prSet/>
      <dgm:spPr/>
      <dgm:t>
        <a:bodyPr/>
        <a:lstStyle/>
        <a:p>
          <a:r>
            <a:rPr lang="en-US"/>
            <a:t>• Outline liability for on-the-job injuries.</a:t>
          </a:r>
        </a:p>
      </dgm:t>
    </dgm:pt>
    <dgm:pt modelId="{294E2974-1299-4C40-A1C8-573239415204}" type="parTrans" cxnId="{8106A85D-F098-468F-AE99-B4433B15457A}">
      <dgm:prSet/>
      <dgm:spPr/>
      <dgm:t>
        <a:bodyPr/>
        <a:lstStyle/>
        <a:p>
          <a:endParaRPr lang="en-US"/>
        </a:p>
      </dgm:t>
    </dgm:pt>
    <dgm:pt modelId="{E94BEB0A-8C39-4288-AE0B-F32E4CEE27D9}" type="sibTrans" cxnId="{8106A85D-F098-468F-AE99-B4433B15457A}">
      <dgm:prSet/>
      <dgm:spPr/>
      <dgm:t>
        <a:bodyPr/>
        <a:lstStyle/>
        <a:p>
          <a:endParaRPr lang="en-US"/>
        </a:p>
      </dgm:t>
    </dgm:pt>
    <dgm:pt modelId="{7EE30B4D-A452-4C0F-96C5-EEA097976E9B}" type="pres">
      <dgm:prSet presAssocID="{51C69377-C544-46A0-9B4E-B57EE2040B4A}" presName="linear" presStyleCnt="0">
        <dgm:presLayoutVars>
          <dgm:animLvl val="lvl"/>
          <dgm:resizeHandles val="exact"/>
        </dgm:presLayoutVars>
      </dgm:prSet>
      <dgm:spPr/>
    </dgm:pt>
    <dgm:pt modelId="{E4631C12-329E-4572-BD9E-9686186D573C}" type="pres">
      <dgm:prSet presAssocID="{2656B7A7-6309-44AD-8097-3F36A6736D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9673AF-6731-40EC-AF23-DD7C26158613}" type="pres">
      <dgm:prSet presAssocID="{BC4E0C09-A492-4DE1-B5DA-20BE81CBEB3D}" presName="spacer" presStyleCnt="0"/>
      <dgm:spPr/>
    </dgm:pt>
    <dgm:pt modelId="{E814AE34-CF94-4A53-B941-E37F35E0876B}" type="pres">
      <dgm:prSet presAssocID="{B5780944-EF5A-4AF6-B97F-DDB1180153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6F7C18-E48A-44B6-9FB0-9C2859752B2C}" type="pres">
      <dgm:prSet presAssocID="{B4D84D71-D251-486A-9871-9B54F79F73EA}" presName="spacer" presStyleCnt="0"/>
      <dgm:spPr/>
    </dgm:pt>
    <dgm:pt modelId="{B0598F06-658B-4B68-97DD-931B6EBC578B}" type="pres">
      <dgm:prSet presAssocID="{12D7DA9B-1B98-411A-9401-03242C6C50F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6BEE2F-27B1-4F4E-BB59-5C296A26229D}" srcId="{51C69377-C544-46A0-9B4E-B57EE2040B4A}" destId="{B5780944-EF5A-4AF6-B97F-DDB118015341}" srcOrd="1" destOrd="0" parTransId="{FD1D2371-21BD-41FA-9D63-1C6B0AAB62C9}" sibTransId="{B4D84D71-D251-486A-9871-9B54F79F73EA}"/>
    <dgm:cxn modelId="{8106A85D-F098-468F-AE99-B4433B15457A}" srcId="{51C69377-C544-46A0-9B4E-B57EE2040B4A}" destId="{12D7DA9B-1B98-411A-9401-03242C6C50FA}" srcOrd="2" destOrd="0" parTransId="{294E2974-1299-4C40-A1C8-573239415204}" sibTransId="{E94BEB0A-8C39-4288-AE0B-F32E4CEE27D9}"/>
    <dgm:cxn modelId="{5C84A147-F45F-4D78-8063-B89192B949CA}" type="presOf" srcId="{12D7DA9B-1B98-411A-9401-03242C6C50FA}" destId="{B0598F06-658B-4B68-97DD-931B6EBC578B}" srcOrd="0" destOrd="0" presId="urn:microsoft.com/office/officeart/2005/8/layout/vList2"/>
    <dgm:cxn modelId="{8C03424A-94B6-4622-AB9D-0C03793B3742}" srcId="{51C69377-C544-46A0-9B4E-B57EE2040B4A}" destId="{2656B7A7-6309-44AD-8097-3F36A6736DA7}" srcOrd="0" destOrd="0" parTransId="{DAD48E29-D01F-4162-B1F5-6BAA86D92329}" sibTransId="{BC4E0C09-A492-4DE1-B5DA-20BE81CBEB3D}"/>
    <dgm:cxn modelId="{B99AB873-FE7C-4B81-8E86-E030381AE0FE}" type="presOf" srcId="{51C69377-C544-46A0-9B4E-B57EE2040B4A}" destId="{7EE30B4D-A452-4C0F-96C5-EEA097976E9B}" srcOrd="0" destOrd="0" presId="urn:microsoft.com/office/officeart/2005/8/layout/vList2"/>
    <dgm:cxn modelId="{690FFD78-4B63-43B4-9BDB-F1A5AD188B63}" type="presOf" srcId="{2656B7A7-6309-44AD-8097-3F36A6736DA7}" destId="{E4631C12-329E-4572-BD9E-9686186D573C}" srcOrd="0" destOrd="0" presId="urn:microsoft.com/office/officeart/2005/8/layout/vList2"/>
    <dgm:cxn modelId="{83BD1DA8-738E-4B16-A060-C15A0CBD7F98}" type="presOf" srcId="{B5780944-EF5A-4AF6-B97F-DDB118015341}" destId="{E814AE34-CF94-4A53-B941-E37F35E0876B}" srcOrd="0" destOrd="0" presId="urn:microsoft.com/office/officeart/2005/8/layout/vList2"/>
    <dgm:cxn modelId="{9F2D4908-5CC5-491E-A8D1-A1E57EF31F0C}" type="presParOf" srcId="{7EE30B4D-A452-4C0F-96C5-EEA097976E9B}" destId="{E4631C12-329E-4572-BD9E-9686186D573C}" srcOrd="0" destOrd="0" presId="urn:microsoft.com/office/officeart/2005/8/layout/vList2"/>
    <dgm:cxn modelId="{E8FE8D09-71AE-43E5-8D74-FF5F1D9A7EF7}" type="presParOf" srcId="{7EE30B4D-A452-4C0F-96C5-EEA097976E9B}" destId="{309673AF-6731-40EC-AF23-DD7C26158613}" srcOrd="1" destOrd="0" presId="urn:microsoft.com/office/officeart/2005/8/layout/vList2"/>
    <dgm:cxn modelId="{BC7A21E5-F156-4915-80B3-CFB32AAF6696}" type="presParOf" srcId="{7EE30B4D-A452-4C0F-96C5-EEA097976E9B}" destId="{E814AE34-CF94-4A53-B941-E37F35E0876B}" srcOrd="2" destOrd="0" presId="urn:microsoft.com/office/officeart/2005/8/layout/vList2"/>
    <dgm:cxn modelId="{71B8CF54-D02A-4B51-AD70-43DC846BFDA0}" type="presParOf" srcId="{7EE30B4D-A452-4C0F-96C5-EEA097976E9B}" destId="{416F7C18-E48A-44B6-9FB0-9C2859752B2C}" srcOrd="3" destOrd="0" presId="urn:microsoft.com/office/officeart/2005/8/layout/vList2"/>
    <dgm:cxn modelId="{3B3D4032-F261-446E-A5BB-D8294C4BB401}" type="presParOf" srcId="{7EE30B4D-A452-4C0F-96C5-EEA097976E9B}" destId="{B0598F06-658B-4B68-97DD-931B6EBC57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3AAA7-7A8D-4497-BD61-253A0345C4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19DB91-804E-493C-94D6-D2FD209F2847}">
      <dgm:prSet/>
      <dgm:spPr/>
      <dgm:t>
        <a:bodyPr/>
        <a:lstStyle/>
        <a:p>
          <a:r>
            <a:rPr lang="en-US"/>
            <a:t>Schools must complete Part V of the FISAP annually.</a:t>
          </a:r>
        </a:p>
      </dgm:t>
    </dgm:pt>
    <dgm:pt modelId="{1E88043A-7A3D-4498-A373-3D6346B794FD}" type="parTrans" cxnId="{10200D14-E9C2-4BCC-856F-63BBAFD8F200}">
      <dgm:prSet/>
      <dgm:spPr/>
      <dgm:t>
        <a:bodyPr/>
        <a:lstStyle/>
        <a:p>
          <a:endParaRPr lang="en-US"/>
        </a:p>
      </dgm:t>
    </dgm:pt>
    <dgm:pt modelId="{1F79806E-DB9D-4031-8049-CE1F9B93A0FE}" type="sibTrans" cxnId="{10200D14-E9C2-4BCC-856F-63BBAFD8F200}">
      <dgm:prSet/>
      <dgm:spPr/>
      <dgm:t>
        <a:bodyPr/>
        <a:lstStyle/>
        <a:p>
          <a:endParaRPr lang="en-US"/>
        </a:p>
      </dgm:t>
    </dgm:pt>
    <dgm:pt modelId="{344C8B02-3815-45FB-94A4-5642C9BE82AD}">
      <dgm:prSet/>
      <dgm:spPr/>
      <dgm:t>
        <a:bodyPr/>
        <a:lstStyle/>
        <a:p>
          <a:r>
            <a:rPr lang="en-US"/>
            <a:t>ED uses this data to determine funding amounts.</a:t>
          </a:r>
        </a:p>
      </dgm:t>
    </dgm:pt>
    <dgm:pt modelId="{A37306F4-F874-44CA-B593-88591ABA0C73}" type="parTrans" cxnId="{78956A0A-699E-47A1-92F2-F1FFC803B9FB}">
      <dgm:prSet/>
      <dgm:spPr/>
      <dgm:t>
        <a:bodyPr/>
        <a:lstStyle/>
        <a:p>
          <a:endParaRPr lang="en-US"/>
        </a:p>
      </dgm:t>
    </dgm:pt>
    <dgm:pt modelId="{632350B5-E8BB-40E3-B54E-0E2183638CB9}" type="sibTrans" cxnId="{78956A0A-699E-47A1-92F2-F1FFC803B9FB}">
      <dgm:prSet/>
      <dgm:spPr/>
      <dgm:t>
        <a:bodyPr/>
        <a:lstStyle/>
        <a:p>
          <a:endParaRPr lang="en-US"/>
        </a:p>
      </dgm:t>
    </dgm:pt>
    <dgm:pt modelId="{F6A0C9AA-0901-4562-9282-CA2982244C69}">
      <dgm:prSet/>
      <dgm:spPr/>
      <dgm:t>
        <a:bodyPr/>
        <a:lstStyle/>
        <a:p>
          <a:r>
            <a:rPr lang="en-US"/>
            <a:t>Tentative and final funding is found on COD self-service.</a:t>
          </a:r>
        </a:p>
      </dgm:t>
    </dgm:pt>
    <dgm:pt modelId="{67CA5B33-D9CD-4E89-AE67-FB0B2EAFCB5D}" type="parTrans" cxnId="{EFE433BA-47FC-4BF5-ADB5-F5421657F8DE}">
      <dgm:prSet/>
      <dgm:spPr/>
      <dgm:t>
        <a:bodyPr/>
        <a:lstStyle/>
        <a:p>
          <a:endParaRPr lang="en-US"/>
        </a:p>
      </dgm:t>
    </dgm:pt>
    <dgm:pt modelId="{E0F00D5A-40BA-4850-AC90-DB3F4C0576B4}" type="sibTrans" cxnId="{EFE433BA-47FC-4BF5-ADB5-F5421657F8DE}">
      <dgm:prSet/>
      <dgm:spPr/>
      <dgm:t>
        <a:bodyPr/>
        <a:lstStyle/>
        <a:p>
          <a:endParaRPr lang="en-US"/>
        </a:p>
      </dgm:t>
    </dgm:pt>
    <dgm:pt modelId="{92971333-BF70-42D5-9F6D-14D18673343F}" type="pres">
      <dgm:prSet presAssocID="{0873AAA7-7A8D-4497-BD61-253A0345C47D}" presName="linear" presStyleCnt="0">
        <dgm:presLayoutVars>
          <dgm:animLvl val="lvl"/>
          <dgm:resizeHandles val="exact"/>
        </dgm:presLayoutVars>
      </dgm:prSet>
      <dgm:spPr/>
    </dgm:pt>
    <dgm:pt modelId="{98BE1299-5C2B-436B-B775-A42C28DC354A}" type="pres">
      <dgm:prSet presAssocID="{EA19DB91-804E-493C-94D6-D2FD209F28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96540C-91B1-4660-B1C4-7DAA9F2296C2}" type="pres">
      <dgm:prSet presAssocID="{1F79806E-DB9D-4031-8049-CE1F9B93A0FE}" presName="spacer" presStyleCnt="0"/>
      <dgm:spPr/>
    </dgm:pt>
    <dgm:pt modelId="{DFC09AC8-32DE-47A9-BC9F-41142BCFD01B}" type="pres">
      <dgm:prSet presAssocID="{344C8B02-3815-45FB-94A4-5642C9BE82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8290AC-5DA6-48CD-957E-3920C3EB4B1D}" type="pres">
      <dgm:prSet presAssocID="{632350B5-E8BB-40E3-B54E-0E2183638CB9}" presName="spacer" presStyleCnt="0"/>
      <dgm:spPr/>
    </dgm:pt>
    <dgm:pt modelId="{D70F295B-130B-4F21-8019-FB2569F12DB8}" type="pres">
      <dgm:prSet presAssocID="{F6A0C9AA-0901-4562-9282-CA2982244C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956A0A-699E-47A1-92F2-F1FFC803B9FB}" srcId="{0873AAA7-7A8D-4497-BD61-253A0345C47D}" destId="{344C8B02-3815-45FB-94A4-5642C9BE82AD}" srcOrd="1" destOrd="0" parTransId="{A37306F4-F874-44CA-B593-88591ABA0C73}" sibTransId="{632350B5-E8BB-40E3-B54E-0E2183638CB9}"/>
    <dgm:cxn modelId="{CC09FC0D-D9D0-48CB-A389-D8CAD1BFF9C7}" type="presOf" srcId="{EA19DB91-804E-493C-94D6-D2FD209F2847}" destId="{98BE1299-5C2B-436B-B775-A42C28DC354A}" srcOrd="0" destOrd="0" presId="urn:microsoft.com/office/officeart/2005/8/layout/vList2"/>
    <dgm:cxn modelId="{10200D14-E9C2-4BCC-856F-63BBAFD8F200}" srcId="{0873AAA7-7A8D-4497-BD61-253A0345C47D}" destId="{EA19DB91-804E-493C-94D6-D2FD209F2847}" srcOrd="0" destOrd="0" parTransId="{1E88043A-7A3D-4498-A373-3D6346B794FD}" sibTransId="{1F79806E-DB9D-4031-8049-CE1F9B93A0FE}"/>
    <dgm:cxn modelId="{5FB6CC38-C23D-464B-B0B9-832BE86CF3E1}" type="presOf" srcId="{0873AAA7-7A8D-4497-BD61-253A0345C47D}" destId="{92971333-BF70-42D5-9F6D-14D18673343F}" srcOrd="0" destOrd="0" presId="urn:microsoft.com/office/officeart/2005/8/layout/vList2"/>
    <dgm:cxn modelId="{18A88457-3B84-489A-8B59-028B53D9F8A7}" type="presOf" srcId="{344C8B02-3815-45FB-94A4-5642C9BE82AD}" destId="{DFC09AC8-32DE-47A9-BC9F-41142BCFD01B}" srcOrd="0" destOrd="0" presId="urn:microsoft.com/office/officeart/2005/8/layout/vList2"/>
    <dgm:cxn modelId="{EFE433BA-47FC-4BF5-ADB5-F5421657F8DE}" srcId="{0873AAA7-7A8D-4497-BD61-253A0345C47D}" destId="{F6A0C9AA-0901-4562-9282-CA2982244C69}" srcOrd="2" destOrd="0" parTransId="{67CA5B33-D9CD-4E89-AE67-FB0B2EAFCB5D}" sibTransId="{E0F00D5A-40BA-4850-AC90-DB3F4C0576B4}"/>
    <dgm:cxn modelId="{852D02E8-D979-4A10-8FC5-6DFE9963BA17}" type="presOf" srcId="{F6A0C9AA-0901-4562-9282-CA2982244C69}" destId="{D70F295B-130B-4F21-8019-FB2569F12DB8}" srcOrd="0" destOrd="0" presId="urn:microsoft.com/office/officeart/2005/8/layout/vList2"/>
    <dgm:cxn modelId="{CEBE32A7-AA2E-404A-B4D6-7A8A04CB47E3}" type="presParOf" srcId="{92971333-BF70-42D5-9F6D-14D18673343F}" destId="{98BE1299-5C2B-436B-B775-A42C28DC354A}" srcOrd="0" destOrd="0" presId="urn:microsoft.com/office/officeart/2005/8/layout/vList2"/>
    <dgm:cxn modelId="{BA8D22B9-07E2-440F-ADBB-CECFBD5A7C4B}" type="presParOf" srcId="{92971333-BF70-42D5-9F6D-14D18673343F}" destId="{3E96540C-91B1-4660-B1C4-7DAA9F2296C2}" srcOrd="1" destOrd="0" presId="urn:microsoft.com/office/officeart/2005/8/layout/vList2"/>
    <dgm:cxn modelId="{D37A7169-AD6E-4632-AA58-DCAF015053C8}" type="presParOf" srcId="{92971333-BF70-42D5-9F6D-14D18673343F}" destId="{DFC09AC8-32DE-47A9-BC9F-41142BCFD01B}" srcOrd="2" destOrd="0" presId="urn:microsoft.com/office/officeart/2005/8/layout/vList2"/>
    <dgm:cxn modelId="{AA38FF30-4E02-4CB7-A4F1-383FFC5A596E}" type="presParOf" srcId="{92971333-BF70-42D5-9F6D-14D18673343F}" destId="{F68290AC-5DA6-48CD-957E-3920C3EB4B1D}" srcOrd="3" destOrd="0" presId="urn:microsoft.com/office/officeart/2005/8/layout/vList2"/>
    <dgm:cxn modelId="{4C27167F-AD40-4E21-B592-86C01E45CCDF}" type="presParOf" srcId="{92971333-BF70-42D5-9F6D-14D18673343F}" destId="{D70F295B-130B-4F21-8019-FB2569F12D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390A9-4F0E-490C-B211-EACC57629EB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1A14C3-7C54-48BE-A110-68C341155545}">
      <dgm:prSet/>
      <dgm:spPr/>
      <dgm:t>
        <a:bodyPr/>
        <a:lstStyle/>
        <a:p>
          <a:r>
            <a:rPr lang="en-US"/>
            <a:t>Up to 25% can be transferred to SEOG, but must be spent cannot be carried forward</a:t>
          </a:r>
        </a:p>
      </dgm:t>
    </dgm:pt>
    <dgm:pt modelId="{566C4EB8-90F7-42AE-98DC-7AE80067EA60}" type="parTrans" cxnId="{C068F01E-E6CC-4973-B6C5-E3BE0DE93CD5}">
      <dgm:prSet/>
      <dgm:spPr/>
      <dgm:t>
        <a:bodyPr/>
        <a:lstStyle/>
        <a:p>
          <a:endParaRPr lang="en-US"/>
        </a:p>
      </dgm:t>
    </dgm:pt>
    <dgm:pt modelId="{4C263917-C87D-451D-AE9E-BE322C076FF3}" type="sibTrans" cxnId="{C068F01E-E6CC-4973-B6C5-E3BE0DE93CD5}">
      <dgm:prSet/>
      <dgm:spPr/>
      <dgm:t>
        <a:bodyPr/>
        <a:lstStyle/>
        <a:p>
          <a:endParaRPr lang="en-US"/>
        </a:p>
      </dgm:t>
    </dgm:pt>
    <dgm:pt modelId="{804C2869-A944-4988-9646-556BD60AAD98}">
      <dgm:prSet/>
      <dgm:spPr/>
      <dgm:t>
        <a:bodyPr/>
        <a:lstStyle/>
        <a:p>
          <a:r>
            <a:rPr lang="en-US"/>
            <a:t>Up to 10% can be carried forward or back one year.</a:t>
          </a:r>
        </a:p>
      </dgm:t>
    </dgm:pt>
    <dgm:pt modelId="{56D7FD10-A106-4202-AFF4-78DA2C10C692}" type="parTrans" cxnId="{1A9C2B5D-7B2D-4EC0-BA66-BA0DCCE96121}">
      <dgm:prSet/>
      <dgm:spPr/>
      <dgm:t>
        <a:bodyPr/>
        <a:lstStyle/>
        <a:p>
          <a:endParaRPr lang="en-US"/>
        </a:p>
      </dgm:t>
    </dgm:pt>
    <dgm:pt modelId="{4D66DA59-CA70-4DB0-9AC3-EDE1C91F938B}" type="sibTrans" cxnId="{1A9C2B5D-7B2D-4EC0-BA66-BA0DCCE96121}">
      <dgm:prSet/>
      <dgm:spPr/>
      <dgm:t>
        <a:bodyPr/>
        <a:lstStyle/>
        <a:p>
          <a:endParaRPr lang="en-US"/>
        </a:p>
      </dgm:t>
    </dgm:pt>
    <dgm:pt modelId="{E4A82728-338A-4672-9376-3F99E4A83703}" type="pres">
      <dgm:prSet presAssocID="{5F1390A9-4F0E-490C-B211-EACC57629EBA}" presName="linear" presStyleCnt="0">
        <dgm:presLayoutVars>
          <dgm:animLvl val="lvl"/>
          <dgm:resizeHandles val="exact"/>
        </dgm:presLayoutVars>
      </dgm:prSet>
      <dgm:spPr/>
    </dgm:pt>
    <dgm:pt modelId="{E18A7B3E-9CC0-41AF-852E-923F3161628C}" type="pres">
      <dgm:prSet presAssocID="{421A14C3-7C54-48BE-A110-68C3411555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C61900-B182-4C4F-9BD6-0843A4BB2D0D}" type="pres">
      <dgm:prSet presAssocID="{4C263917-C87D-451D-AE9E-BE322C076FF3}" presName="spacer" presStyleCnt="0"/>
      <dgm:spPr/>
    </dgm:pt>
    <dgm:pt modelId="{42BC61B3-BCFB-476D-BDA3-8BE55ADEEB15}" type="pres">
      <dgm:prSet presAssocID="{804C2869-A944-4988-9646-556BD60AAD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68F01E-E6CC-4973-B6C5-E3BE0DE93CD5}" srcId="{5F1390A9-4F0E-490C-B211-EACC57629EBA}" destId="{421A14C3-7C54-48BE-A110-68C341155545}" srcOrd="0" destOrd="0" parTransId="{566C4EB8-90F7-42AE-98DC-7AE80067EA60}" sibTransId="{4C263917-C87D-451D-AE9E-BE322C076FF3}"/>
    <dgm:cxn modelId="{88C40F37-3C76-44B8-A769-82C2685406F6}" type="presOf" srcId="{804C2869-A944-4988-9646-556BD60AAD98}" destId="{42BC61B3-BCFB-476D-BDA3-8BE55ADEEB15}" srcOrd="0" destOrd="0" presId="urn:microsoft.com/office/officeart/2005/8/layout/vList2"/>
    <dgm:cxn modelId="{1A9C2B5D-7B2D-4EC0-BA66-BA0DCCE96121}" srcId="{5F1390A9-4F0E-490C-B211-EACC57629EBA}" destId="{804C2869-A944-4988-9646-556BD60AAD98}" srcOrd="1" destOrd="0" parTransId="{56D7FD10-A106-4202-AFF4-78DA2C10C692}" sibTransId="{4D66DA59-CA70-4DB0-9AC3-EDE1C91F938B}"/>
    <dgm:cxn modelId="{EF5949D9-F1B9-4D76-B2B7-F814C6B53F35}" type="presOf" srcId="{5F1390A9-4F0E-490C-B211-EACC57629EBA}" destId="{E4A82728-338A-4672-9376-3F99E4A83703}" srcOrd="0" destOrd="0" presId="urn:microsoft.com/office/officeart/2005/8/layout/vList2"/>
    <dgm:cxn modelId="{BB73DFE6-DF64-404B-9D68-1661756079E8}" type="presOf" srcId="{421A14C3-7C54-48BE-A110-68C341155545}" destId="{E18A7B3E-9CC0-41AF-852E-923F3161628C}" srcOrd="0" destOrd="0" presId="urn:microsoft.com/office/officeart/2005/8/layout/vList2"/>
    <dgm:cxn modelId="{22D20890-5606-4659-A959-9DA49FD9DA4F}" type="presParOf" srcId="{E4A82728-338A-4672-9376-3F99E4A83703}" destId="{E18A7B3E-9CC0-41AF-852E-923F3161628C}" srcOrd="0" destOrd="0" presId="urn:microsoft.com/office/officeart/2005/8/layout/vList2"/>
    <dgm:cxn modelId="{D89770A4-8BAB-4703-A999-CAC8EA8B3D0E}" type="presParOf" srcId="{E4A82728-338A-4672-9376-3F99E4A83703}" destId="{13C61900-B182-4C4F-9BD6-0843A4BB2D0D}" srcOrd="1" destOrd="0" presId="urn:microsoft.com/office/officeart/2005/8/layout/vList2"/>
    <dgm:cxn modelId="{4A6F6443-70C4-4DA6-9FC7-630C79C36FCC}" type="presParOf" srcId="{E4A82728-338A-4672-9376-3F99E4A83703}" destId="{42BC61B3-BCFB-476D-BDA3-8BE55ADEEB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A568E-770C-4B99-A7BE-BCAC63F1F9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721A413-DFF1-4497-B4D5-AE0D3C0812D9}">
      <dgm:prSet/>
      <dgm:spPr/>
      <dgm:t>
        <a:bodyPr/>
        <a:lstStyle/>
        <a:p>
          <a:pPr>
            <a:defRPr cap="all"/>
          </a:pPr>
          <a:r>
            <a:rPr lang="en-US"/>
            <a:t>• Schools must match 25% of final allocation (unless waived).</a:t>
          </a:r>
        </a:p>
      </dgm:t>
    </dgm:pt>
    <dgm:pt modelId="{99B768CB-2E98-43CA-9E6A-735FBB59E171}" type="parTrans" cxnId="{C856D720-266C-41ED-812E-342118AFAB16}">
      <dgm:prSet/>
      <dgm:spPr/>
      <dgm:t>
        <a:bodyPr/>
        <a:lstStyle/>
        <a:p>
          <a:endParaRPr lang="en-US"/>
        </a:p>
      </dgm:t>
    </dgm:pt>
    <dgm:pt modelId="{D2002A82-8FCC-4400-B95F-278ED7DE0508}" type="sibTrans" cxnId="{C856D720-266C-41ED-812E-342118AFAB16}">
      <dgm:prSet/>
      <dgm:spPr/>
      <dgm:t>
        <a:bodyPr/>
        <a:lstStyle/>
        <a:p>
          <a:endParaRPr lang="en-US"/>
        </a:p>
      </dgm:t>
    </dgm:pt>
    <dgm:pt modelId="{11AE2A8A-B219-4627-83F2-3CB65D17BF44}">
      <dgm:prSet/>
      <dgm:spPr/>
      <dgm:t>
        <a:bodyPr/>
        <a:lstStyle/>
        <a:p>
          <a:pPr>
            <a:defRPr cap="all"/>
          </a:pPr>
          <a:r>
            <a:rPr lang="en-US"/>
            <a:t>• Matching must be from nonfederal sources.</a:t>
          </a:r>
        </a:p>
      </dgm:t>
    </dgm:pt>
    <dgm:pt modelId="{D198AA15-3473-4C0C-B5C3-2CD9FB2B406A}" type="parTrans" cxnId="{F31FAF43-92F5-41C6-958C-CCF961841402}">
      <dgm:prSet/>
      <dgm:spPr/>
      <dgm:t>
        <a:bodyPr/>
        <a:lstStyle/>
        <a:p>
          <a:endParaRPr lang="en-US"/>
        </a:p>
      </dgm:t>
    </dgm:pt>
    <dgm:pt modelId="{C8F5EF54-5226-43CB-A6BC-15BB3B0DC23D}" type="sibTrans" cxnId="{F31FAF43-92F5-41C6-958C-CCF961841402}">
      <dgm:prSet/>
      <dgm:spPr/>
      <dgm:t>
        <a:bodyPr/>
        <a:lstStyle/>
        <a:p>
          <a:endParaRPr lang="en-US"/>
        </a:p>
      </dgm:t>
    </dgm:pt>
    <dgm:pt modelId="{47BB5C01-C836-4258-B28C-CCA5A39F44FB}">
      <dgm:prSet/>
      <dgm:spPr/>
      <dgm:t>
        <a:bodyPr/>
        <a:lstStyle/>
        <a:p>
          <a:pPr>
            <a:defRPr cap="all"/>
          </a:pPr>
          <a:r>
            <a:rPr lang="en-US"/>
            <a:t>• Special matching rules apply for different organizations.</a:t>
          </a:r>
        </a:p>
      </dgm:t>
    </dgm:pt>
    <dgm:pt modelId="{3E256243-C415-4FAF-B360-AC22BFDE2B06}" type="parTrans" cxnId="{0F115696-BE6D-4F2F-B2D2-1639F3FB0D16}">
      <dgm:prSet/>
      <dgm:spPr/>
      <dgm:t>
        <a:bodyPr/>
        <a:lstStyle/>
        <a:p>
          <a:endParaRPr lang="en-US"/>
        </a:p>
      </dgm:t>
    </dgm:pt>
    <dgm:pt modelId="{E8796B10-9169-4FA1-ADC4-8B66F86EAEC6}" type="sibTrans" cxnId="{0F115696-BE6D-4F2F-B2D2-1639F3FB0D16}">
      <dgm:prSet/>
      <dgm:spPr/>
      <dgm:t>
        <a:bodyPr/>
        <a:lstStyle/>
        <a:p>
          <a:endParaRPr lang="en-US"/>
        </a:p>
      </dgm:t>
    </dgm:pt>
    <dgm:pt modelId="{3735D3D4-FB9E-4AEC-A37E-98B57431EE6B}" type="pres">
      <dgm:prSet presAssocID="{93FA568E-770C-4B99-A7BE-BCAC63F1F9BF}" presName="root" presStyleCnt="0">
        <dgm:presLayoutVars>
          <dgm:dir/>
          <dgm:resizeHandles val="exact"/>
        </dgm:presLayoutVars>
      </dgm:prSet>
      <dgm:spPr/>
    </dgm:pt>
    <dgm:pt modelId="{135F3F6D-81F0-496F-B105-F800C41B5968}" type="pres">
      <dgm:prSet presAssocID="{D721A413-DFF1-4497-B4D5-AE0D3C0812D9}" presName="compNode" presStyleCnt="0"/>
      <dgm:spPr/>
    </dgm:pt>
    <dgm:pt modelId="{5D70F93C-1A98-4C33-B29D-3DF1FC5F9A16}" type="pres">
      <dgm:prSet presAssocID="{D721A413-DFF1-4497-B4D5-AE0D3C0812D9}" presName="iconBgRect" presStyleLbl="bgShp" presStyleIdx="0" presStyleCnt="3"/>
      <dgm:spPr/>
    </dgm:pt>
    <dgm:pt modelId="{C1EBC18F-27E5-4E47-821E-48DDBFA6A48F}" type="pres">
      <dgm:prSet presAssocID="{D721A413-DFF1-4497-B4D5-AE0D3C0812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2A4657D-FA12-44F1-A216-1217BC973101}" type="pres">
      <dgm:prSet presAssocID="{D721A413-DFF1-4497-B4D5-AE0D3C0812D9}" presName="spaceRect" presStyleCnt="0"/>
      <dgm:spPr/>
    </dgm:pt>
    <dgm:pt modelId="{C8705006-44DC-4124-8168-38E3A23C37A3}" type="pres">
      <dgm:prSet presAssocID="{D721A413-DFF1-4497-B4D5-AE0D3C0812D9}" presName="textRect" presStyleLbl="revTx" presStyleIdx="0" presStyleCnt="3">
        <dgm:presLayoutVars>
          <dgm:chMax val="1"/>
          <dgm:chPref val="1"/>
        </dgm:presLayoutVars>
      </dgm:prSet>
      <dgm:spPr/>
    </dgm:pt>
    <dgm:pt modelId="{14B66767-F83A-45D3-BB5B-F202FCF8A44C}" type="pres">
      <dgm:prSet presAssocID="{D2002A82-8FCC-4400-B95F-278ED7DE0508}" presName="sibTrans" presStyleCnt="0"/>
      <dgm:spPr/>
    </dgm:pt>
    <dgm:pt modelId="{F8EB1734-9136-4240-B9F6-6D9E4A92E867}" type="pres">
      <dgm:prSet presAssocID="{11AE2A8A-B219-4627-83F2-3CB65D17BF44}" presName="compNode" presStyleCnt="0"/>
      <dgm:spPr/>
    </dgm:pt>
    <dgm:pt modelId="{E2DED2AF-3039-4BFD-81ED-4757F57CF633}" type="pres">
      <dgm:prSet presAssocID="{11AE2A8A-B219-4627-83F2-3CB65D17BF44}" presName="iconBgRect" presStyleLbl="bgShp" presStyleIdx="1" presStyleCnt="3"/>
      <dgm:spPr/>
    </dgm:pt>
    <dgm:pt modelId="{0696F17C-03D7-4D06-90F8-C3FA551EE8BB}" type="pres">
      <dgm:prSet presAssocID="{11AE2A8A-B219-4627-83F2-3CB65D17BF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E6C142F9-0A6C-4C53-82D8-DC20DE9137B3}" type="pres">
      <dgm:prSet presAssocID="{11AE2A8A-B219-4627-83F2-3CB65D17BF44}" presName="spaceRect" presStyleCnt="0"/>
      <dgm:spPr/>
    </dgm:pt>
    <dgm:pt modelId="{E07656ED-1C8F-408E-8691-99BDA36BB66E}" type="pres">
      <dgm:prSet presAssocID="{11AE2A8A-B219-4627-83F2-3CB65D17BF44}" presName="textRect" presStyleLbl="revTx" presStyleIdx="1" presStyleCnt="3">
        <dgm:presLayoutVars>
          <dgm:chMax val="1"/>
          <dgm:chPref val="1"/>
        </dgm:presLayoutVars>
      </dgm:prSet>
      <dgm:spPr/>
    </dgm:pt>
    <dgm:pt modelId="{482C960A-3977-487F-8AB7-146C2CDEC33F}" type="pres">
      <dgm:prSet presAssocID="{C8F5EF54-5226-43CB-A6BC-15BB3B0DC23D}" presName="sibTrans" presStyleCnt="0"/>
      <dgm:spPr/>
    </dgm:pt>
    <dgm:pt modelId="{FE974E8B-4262-492A-934F-BB881916C4B1}" type="pres">
      <dgm:prSet presAssocID="{47BB5C01-C836-4258-B28C-CCA5A39F44FB}" presName="compNode" presStyleCnt="0"/>
      <dgm:spPr/>
    </dgm:pt>
    <dgm:pt modelId="{C084A8F3-2B05-42E7-AB82-E1C75B7B9DDE}" type="pres">
      <dgm:prSet presAssocID="{47BB5C01-C836-4258-B28C-CCA5A39F44FB}" presName="iconBgRect" presStyleLbl="bgShp" presStyleIdx="2" presStyleCnt="3"/>
      <dgm:spPr/>
    </dgm:pt>
    <dgm:pt modelId="{08F5AB52-15E9-49B2-A0D6-0A4B86CC3A94}" type="pres">
      <dgm:prSet presAssocID="{47BB5C01-C836-4258-B28C-CCA5A39F44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E87F364-FB17-44A8-890C-FCB4586F41C7}" type="pres">
      <dgm:prSet presAssocID="{47BB5C01-C836-4258-B28C-CCA5A39F44FB}" presName="spaceRect" presStyleCnt="0"/>
      <dgm:spPr/>
    </dgm:pt>
    <dgm:pt modelId="{8C1BF3B0-B630-4C48-9E1F-F4D9D5B14588}" type="pres">
      <dgm:prSet presAssocID="{47BB5C01-C836-4258-B28C-CCA5A39F44F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856D720-266C-41ED-812E-342118AFAB16}" srcId="{93FA568E-770C-4B99-A7BE-BCAC63F1F9BF}" destId="{D721A413-DFF1-4497-B4D5-AE0D3C0812D9}" srcOrd="0" destOrd="0" parTransId="{99B768CB-2E98-43CA-9E6A-735FBB59E171}" sibTransId="{D2002A82-8FCC-4400-B95F-278ED7DE0508}"/>
    <dgm:cxn modelId="{32A56C35-9C4A-47B2-8C21-2A02C270267B}" type="presOf" srcId="{93FA568E-770C-4B99-A7BE-BCAC63F1F9BF}" destId="{3735D3D4-FB9E-4AEC-A37E-98B57431EE6B}" srcOrd="0" destOrd="0" presId="urn:microsoft.com/office/officeart/2018/5/layout/IconCircleLabelList"/>
    <dgm:cxn modelId="{F31FAF43-92F5-41C6-958C-CCF961841402}" srcId="{93FA568E-770C-4B99-A7BE-BCAC63F1F9BF}" destId="{11AE2A8A-B219-4627-83F2-3CB65D17BF44}" srcOrd="1" destOrd="0" parTransId="{D198AA15-3473-4C0C-B5C3-2CD9FB2B406A}" sibTransId="{C8F5EF54-5226-43CB-A6BC-15BB3B0DC23D}"/>
    <dgm:cxn modelId="{91B3E186-9135-4C37-9C33-5FA713EF9C3A}" type="presOf" srcId="{47BB5C01-C836-4258-B28C-CCA5A39F44FB}" destId="{8C1BF3B0-B630-4C48-9E1F-F4D9D5B14588}" srcOrd="0" destOrd="0" presId="urn:microsoft.com/office/officeart/2018/5/layout/IconCircleLabelList"/>
    <dgm:cxn modelId="{0F115696-BE6D-4F2F-B2D2-1639F3FB0D16}" srcId="{93FA568E-770C-4B99-A7BE-BCAC63F1F9BF}" destId="{47BB5C01-C836-4258-B28C-CCA5A39F44FB}" srcOrd="2" destOrd="0" parTransId="{3E256243-C415-4FAF-B360-AC22BFDE2B06}" sibTransId="{E8796B10-9169-4FA1-ADC4-8B66F86EAEC6}"/>
    <dgm:cxn modelId="{2E0D33A1-171D-47D5-BAFB-F4D4D6737614}" type="presOf" srcId="{D721A413-DFF1-4497-B4D5-AE0D3C0812D9}" destId="{C8705006-44DC-4124-8168-38E3A23C37A3}" srcOrd="0" destOrd="0" presId="urn:microsoft.com/office/officeart/2018/5/layout/IconCircleLabelList"/>
    <dgm:cxn modelId="{ED46CBF9-199C-4C7B-96F4-B0D580A87E8A}" type="presOf" srcId="{11AE2A8A-B219-4627-83F2-3CB65D17BF44}" destId="{E07656ED-1C8F-408E-8691-99BDA36BB66E}" srcOrd="0" destOrd="0" presId="urn:microsoft.com/office/officeart/2018/5/layout/IconCircleLabelList"/>
    <dgm:cxn modelId="{50943066-BC42-4DB5-B7A9-F337DE46282B}" type="presParOf" srcId="{3735D3D4-FB9E-4AEC-A37E-98B57431EE6B}" destId="{135F3F6D-81F0-496F-B105-F800C41B5968}" srcOrd="0" destOrd="0" presId="urn:microsoft.com/office/officeart/2018/5/layout/IconCircleLabelList"/>
    <dgm:cxn modelId="{7089399F-5427-4469-9C92-8BB4D03ECD6A}" type="presParOf" srcId="{135F3F6D-81F0-496F-B105-F800C41B5968}" destId="{5D70F93C-1A98-4C33-B29D-3DF1FC5F9A16}" srcOrd="0" destOrd="0" presId="urn:microsoft.com/office/officeart/2018/5/layout/IconCircleLabelList"/>
    <dgm:cxn modelId="{C3F5EE04-D0B1-4231-A38C-D275D9F68F7A}" type="presParOf" srcId="{135F3F6D-81F0-496F-B105-F800C41B5968}" destId="{C1EBC18F-27E5-4E47-821E-48DDBFA6A48F}" srcOrd="1" destOrd="0" presId="urn:microsoft.com/office/officeart/2018/5/layout/IconCircleLabelList"/>
    <dgm:cxn modelId="{B640D44C-2660-4D5E-8390-17DC117A2D45}" type="presParOf" srcId="{135F3F6D-81F0-496F-B105-F800C41B5968}" destId="{B2A4657D-FA12-44F1-A216-1217BC973101}" srcOrd="2" destOrd="0" presId="urn:microsoft.com/office/officeart/2018/5/layout/IconCircleLabelList"/>
    <dgm:cxn modelId="{BC09EF09-C94D-4E9B-A23B-2B041479B97E}" type="presParOf" srcId="{135F3F6D-81F0-496F-B105-F800C41B5968}" destId="{C8705006-44DC-4124-8168-38E3A23C37A3}" srcOrd="3" destOrd="0" presId="urn:microsoft.com/office/officeart/2018/5/layout/IconCircleLabelList"/>
    <dgm:cxn modelId="{09FCF645-13D2-4AE6-83FA-C914989E6C28}" type="presParOf" srcId="{3735D3D4-FB9E-4AEC-A37E-98B57431EE6B}" destId="{14B66767-F83A-45D3-BB5B-F202FCF8A44C}" srcOrd="1" destOrd="0" presId="urn:microsoft.com/office/officeart/2018/5/layout/IconCircleLabelList"/>
    <dgm:cxn modelId="{15584753-2984-42C0-8D36-76019E7768A7}" type="presParOf" srcId="{3735D3D4-FB9E-4AEC-A37E-98B57431EE6B}" destId="{F8EB1734-9136-4240-B9F6-6D9E4A92E867}" srcOrd="2" destOrd="0" presId="urn:microsoft.com/office/officeart/2018/5/layout/IconCircleLabelList"/>
    <dgm:cxn modelId="{2436BA25-16B0-4B3A-99BE-95AF2A043782}" type="presParOf" srcId="{F8EB1734-9136-4240-B9F6-6D9E4A92E867}" destId="{E2DED2AF-3039-4BFD-81ED-4757F57CF633}" srcOrd="0" destOrd="0" presId="urn:microsoft.com/office/officeart/2018/5/layout/IconCircleLabelList"/>
    <dgm:cxn modelId="{FBDF003A-17E9-41E2-8DB7-47387AAA121F}" type="presParOf" srcId="{F8EB1734-9136-4240-B9F6-6D9E4A92E867}" destId="{0696F17C-03D7-4D06-90F8-C3FA551EE8BB}" srcOrd="1" destOrd="0" presId="urn:microsoft.com/office/officeart/2018/5/layout/IconCircleLabelList"/>
    <dgm:cxn modelId="{BAF0B245-1BA4-41E9-84D2-A6895517CB0F}" type="presParOf" srcId="{F8EB1734-9136-4240-B9F6-6D9E4A92E867}" destId="{E6C142F9-0A6C-4C53-82D8-DC20DE9137B3}" srcOrd="2" destOrd="0" presId="urn:microsoft.com/office/officeart/2018/5/layout/IconCircleLabelList"/>
    <dgm:cxn modelId="{57C676D2-A13D-4DFF-BB11-D0FA43DA9E3C}" type="presParOf" srcId="{F8EB1734-9136-4240-B9F6-6D9E4A92E867}" destId="{E07656ED-1C8F-408E-8691-99BDA36BB66E}" srcOrd="3" destOrd="0" presId="urn:microsoft.com/office/officeart/2018/5/layout/IconCircleLabelList"/>
    <dgm:cxn modelId="{D8F91CB3-CA14-4A5E-8F6F-C89D6814C989}" type="presParOf" srcId="{3735D3D4-FB9E-4AEC-A37E-98B57431EE6B}" destId="{482C960A-3977-487F-8AB7-146C2CDEC33F}" srcOrd="3" destOrd="0" presId="urn:microsoft.com/office/officeart/2018/5/layout/IconCircleLabelList"/>
    <dgm:cxn modelId="{0CB2F520-8C26-48FB-A5E3-F0BA5BBB616B}" type="presParOf" srcId="{3735D3D4-FB9E-4AEC-A37E-98B57431EE6B}" destId="{FE974E8B-4262-492A-934F-BB881916C4B1}" srcOrd="4" destOrd="0" presId="urn:microsoft.com/office/officeart/2018/5/layout/IconCircleLabelList"/>
    <dgm:cxn modelId="{61B288CC-86EC-4D8B-ACDD-C97952A4D445}" type="presParOf" srcId="{FE974E8B-4262-492A-934F-BB881916C4B1}" destId="{C084A8F3-2B05-42E7-AB82-E1C75B7B9DDE}" srcOrd="0" destOrd="0" presId="urn:microsoft.com/office/officeart/2018/5/layout/IconCircleLabelList"/>
    <dgm:cxn modelId="{272AF95B-2408-435A-9154-9BE97CEF9A77}" type="presParOf" srcId="{FE974E8B-4262-492A-934F-BB881916C4B1}" destId="{08F5AB52-15E9-49B2-A0D6-0A4B86CC3A94}" srcOrd="1" destOrd="0" presId="urn:microsoft.com/office/officeart/2018/5/layout/IconCircleLabelList"/>
    <dgm:cxn modelId="{EBCA7C47-8A86-4964-B8FD-B993E6EA8D3D}" type="presParOf" srcId="{FE974E8B-4262-492A-934F-BB881916C4B1}" destId="{EE87F364-FB17-44A8-890C-FCB4586F41C7}" srcOrd="2" destOrd="0" presId="urn:microsoft.com/office/officeart/2018/5/layout/IconCircleLabelList"/>
    <dgm:cxn modelId="{8D92EFAF-376A-41CA-8107-05AFC955A1FB}" type="presParOf" srcId="{FE974E8B-4262-492A-934F-BB881916C4B1}" destId="{8C1BF3B0-B630-4C48-9E1F-F4D9D5B145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31476-3B1A-4DD6-AE7C-C39215AA1926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57C34C-7693-4F77-8B66-D019CAE88880}">
      <dgm:prSet/>
      <dgm:spPr/>
      <dgm:t>
        <a:bodyPr/>
        <a:lstStyle/>
        <a:p>
          <a:r>
            <a:rPr lang="en-US"/>
            <a:t>Automatic waiver based on IPEDS data.</a:t>
          </a:r>
        </a:p>
      </dgm:t>
    </dgm:pt>
    <dgm:pt modelId="{BD2B8EB9-8BD3-47D4-84F4-FBE799CBB5DE}" type="parTrans" cxnId="{403AFEAD-D87E-4C58-A683-A7B34204A019}">
      <dgm:prSet/>
      <dgm:spPr/>
      <dgm:t>
        <a:bodyPr/>
        <a:lstStyle/>
        <a:p>
          <a:endParaRPr lang="en-US"/>
        </a:p>
      </dgm:t>
    </dgm:pt>
    <dgm:pt modelId="{563F2BDA-3DA3-4F75-852B-1A6E7B796701}" type="sibTrans" cxnId="{403AFEAD-D87E-4C58-A683-A7B34204A019}">
      <dgm:prSet/>
      <dgm:spPr/>
      <dgm:t>
        <a:bodyPr/>
        <a:lstStyle/>
        <a:p>
          <a:endParaRPr lang="en-US"/>
        </a:p>
      </dgm:t>
    </dgm:pt>
    <dgm:pt modelId="{47C4A9B3-AAB4-4F6D-9267-B5F91C8730A3}">
      <dgm:prSet/>
      <dgm:spPr/>
      <dgm:t>
        <a:bodyPr/>
        <a:lstStyle/>
        <a:p>
          <a:r>
            <a:rPr lang="en-US"/>
            <a:t>Schools can appeal by annual deadline (e.g., April 7).</a:t>
          </a:r>
        </a:p>
      </dgm:t>
    </dgm:pt>
    <dgm:pt modelId="{91841DC0-2BD7-4C45-A3A5-B3D9ECB651EA}" type="parTrans" cxnId="{05B167A7-334D-40A8-9EC4-B8A0D4BB0ECF}">
      <dgm:prSet/>
      <dgm:spPr/>
      <dgm:t>
        <a:bodyPr/>
        <a:lstStyle/>
        <a:p>
          <a:endParaRPr lang="en-US"/>
        </a:p>
      </dgm:t>
    </dgm:pt>
    <dgm:pt modelId="{54D78619-B756-47A5-BE97-BA0A7A81E0EE}" type="sibTrans" cxnId="{05B167A7-334D-40A8-9EC4-B8A0D4BB0ECF}">
      <dgm:prSet/>
      <dgm:spPr/>
      <dgm:t>
        <a:bodyPr/>
        <a:lstStyle/>
        <a:p>
          <a:endParaRPr lang="en-US"/>
        </a:p>
      </dgm:t>
    </dgm:pt>
    <dgm:pt modelId="{35F25682-F476-403E-B689-27881BF75AD8}">
      <dgm:prSet/>
      <dgm:spPr/>
      <dgm:t>
        <a:bodyPr/>
        <a:lstStyle/>
        <a:p>
          <a:r>
            <a:rPr lang="en-US"/>
            <a:t>Letters confirming waivers are available post-appeal.</a:t>
          </a:r>
        </a:p>
      </dgm:t>
    </dgm:pt>
    <dgm:pt modelId="{DD44C35D-5516-481E-926D-4694594C22F9}" type="parTrans" cxnId="{51DBE7CF-F13D-4DB6-A753-22C25B209C5E}">
      <dgm:prSet/>
      <dgm:spPr/>
      <dgm:t>
        <a:bodyPr/>
        <a:lstStyle/>
        <a:p>
          <a:endParaRPr lang="en-US"/>
        </a:p>
      </dgm:t>
    </dgm:pt>
    <dgm:pt modelId="{4284FD83-15D3-4B6E-9D04-A198721675CE}" type="sibTrans" cxnId="{51DBE7CF-F13D-4DB6-A753-22C25B209C5E}">
      <dgm:prSet/>
      <dgm:spPr/>
      <dgm:t>
        <a:bodyPr/>
        <a:lstStyle/>
        <a:p>
          <a:endParaRPr lang="en-US"/>
        </a:p>
      </dgm:t>
    </dgm:pt>
    <dgm:pt modelId="{19E96273-0109-47E9-B48F-48A935121E60}" type="pres">
      <dgm:prSet presAssocID="{F4A31476-3B1A-4DD6-AE7C-C39215AA1926}" presName="diagram" presStyleCnt="0">
        <dgm:presLayoutVars>
          <dgm:dir/>
          <dgm:resizeHandles val="exact"/>
        </dgm:presLayoutVars>
      </dgm:prSet>
      <dgm:spPr/>
    </dgm:pt>
    <dgm:pt modelId="{C8E62B49-6D9D-4DD5-9948-9F4983B615A0}" type="pres">
      <dgm:prSet presAssocID="{6E57C34C-7693-4F77-8B66-D019CAE88880}" presName="node" presStyleLbl="node1" presStyleIdx="0" presStyleCnt="3">
        <dgm:presLayoutVars>
          <dgm:bulletEnabled val="1"/>
        </dgm:presLayoutVars>
      </dgm:prSet>
      <dgm:spPr/>
    </dgm:pt>
    <dgm:pt modelId="{055D48A9-2514-4FE9-B6CC-805CD0058CEF}" type="pres">
      <dgm:prSet presAssocID="{563F2BDA-3DA3-4F75-852B-1A6E7B796701}" presName="sibTrans" presStyleCnt="0"/>
      <dgm:spPr/>
    </dgm:pt>
    <dgm:pt modelId="{5AAE6216-7B8C-4349-B040-B7A6F429E768}" type="pres">
      <dgm:prSet presAssocID="{47C4A9B3-AAB4-4F6D-9267-B5F91C8730A3}" presName="node" presStyleLbl="node1" presStyleIdx="1" presStyleCnt="3">
        <dgm:presLayoutVars>
          <dgm:bulletEnabled val="1"/>
        </dgm:presLayoutVars>
      </dgm:prSet>
      <dgm:spPr/>
    </dgm:pt>
    <dgm:pt modelId="{788A7564-1113-4BA2-A1C1-855D0AB8D670}" type="pres">
      <dgm:prSet presAssocID="{54D78619-B756-47A5-BE97-BA0A7A81E0EE}" presName="sibTrans" presStyleCnt="0"/>
      <dgm:spPr/>
    </dgm:pt>
    <dgm:pt modelId="{783F9DFF-FF51-426E-BDF9-2812B60FB69C}" type="pres">
      <dgm:prSet presAssocID="{35F25682-F476-403E-B689-27881BF75AD8}" presName="node" presStyleLbl="node1" presStyleIdx="2" presStyleCnt="3">
        <dgm:presLayoutVars>
          <dgm:bulletEnabled val="1"/>
        </dgm:presLayoutVars>
      </dgm:prSet>
      <dgm:spPr/>
    </dgm:pt>
  </dgm:ptLst>
  <dgm:cxnLst>
    <dgm:cxn modelId="{E804742F-739C-48B2-A933-800F3523024C}" type="presOf" srcId="{F4A31476-3B1A-4DD6-AE7C-C39215AA1926}" destId="{19E96273-0109-47E9-B48F-48A935121E60}" srcOrd="0" destOrd="0" presId="urn:microsoft.com/office/officeart/2005/8/layout/default"/>
    <dgm:cxn modelId="{AFCC3D87-CE30-4523-9051-EA5EB31BC39E}" type="presOf" srcId="{47C4A9B3-AAB4-4F6D-9267-B5F91C8730A3}" destId="{5AAE6216-7B8C-4349-B040-B7A6F429E768}" srcOrd="0" destOrd="0" presId="urn:microsoft.com/office/officeart/2005/8/layout/default"/>
    <dgm:cxn modelId="{05B167A7-334D-40A8-9EC4-B8A0D4BB0ECF}" srcId="{F4A31476-3B1A-4DD6-AE7C-C39215AA1926}" destId="{47C4A9B3-AAB4-4F6D-9267-B5F91C8730A3}" srcOrd="1" destOrd="0" parTransId="{91841DC0-2BD7-4C45-A3A5-B3D9ECB651EA}" sibTransId="{54D78619-B756-47A5-BE97-BA0A7A81E0EE}"/>
    <dgm:cxn modelId="{403AFEAD-D87E-4C58-A683-A7B34204A019}" srcId="{F4A31476-3B1A-4DD6-AE7C-C39215AA1926}" destId="{6E57C34C-7693-4F77-8B66-D019CAE88880}" srcOrd="0" destOrd="0" parTransId="{BD2B8EB9-8BD3-47D4-84F4-FBE799CBB5DE}" sibTransId="{563F2BDA-3DA3-4F75-852B-1A6E7B796701}"/>
    <dgm:cxn modelId="{3571A4C6-BA6C-40CA-9C3A-BC3F0D6C968E}" type="presOf" srcId="{35F25682-F476-403E-B689-27881BF75AD8}" destId="{783F9DFF-FF51-426E-BDF9-2812B60FB69C}" srcOrd="0" destOrd="0" presId="urn:microsoft.com/office/officeart/2005/8/layout/default"/>
    <dgm:cxn modelId="{51DBE7CF-F13D-4DB6-A753-22C25B209C5E}" srcId="{F4A31476-3B1A-4DD6-AE7C-C39215AA1926}" destId="{35F25682-F476-403E-B689-27881BF75AD8}" srcOrd="2" destOrd="0" parTransId="{DD44C35D-5516-481E-926D-4694594C22F9}" sibTransId="{4284FD83-15D3-4B6E-9D04-A198721675CE}"/>
    <dgm:cxn modelId="{F36A4DF9-4D4E-40CC-838C-970C20BA75AB}" type="presOf" srcId="{6E57C34C-7693-4F77-8B66-D019CAE88880}" destId="{C8E62B49-6D9D-4DD5-9948-9F4983B615A0}" srcOrd="0" destOrd="0" presId="urn:microsoft.com/office/officeart/2005/8/layout/default"/>
    <dgm:cxn modelId="{1B6CF8C8-0E90-48E4-8211-39234B77E366}" type="presParOf" srcId="{19E96273-0109-47E9-B48F-48A935121E60}" destId="{C8E62B49-6D9D-4DD5-9948-9F4983B615A0}" srcOrd="0" destOrd="0" presId="urn:microsoft.com/office/officeart/2005/8/layout/default"/>
    <dgm:cxn modelId="{8978B15F-5003-4B10-B7D4-18CA1409F28D}" type="presParOf" srcId="{19E96273-0109-47E9-B48F-48A935121E60}" destId="{055D48A9-2514-4FE9-B6CC-805CD0058CEF}" srcOrd="1" destOrd="0" presId="urn:microsoft.com/office/officeart/2005/8/layout/default"/>
    <dgm:cxn modelId="{A1F99071-581C-4C7F-A6A7-E7D66659F88C}" type="presParOf" srcId="{19E96273-0109-47E9-B48F-48A935121E60}" destId="{5AAE6216-7B8C-4349-B040-B7A6F429E768}" srcOrd="2" destOrd="0" presId="urn:microsoft.com/office/officeart/2005/8/layout/default"/>
    <dgm:cxn modelId="{C8A81E02-FAD1-4DCF-8BC9-F3F0E2860392}" type="presParOf" srcId="{19E96273-0109-47E9-B48F-48A935121E60}" destId="{788A7564-1113-4BA2-A1C1-855D0AB8D670}" srcOrd="3" destOrd="0" presId="urn:microsoft.com/office/officeart/2005/8/layout/default"/>
    <dgm:cxn modelId="{45FF033D-C278-4FEB-8B0B-9812B167247C}" type="presParOf" srcId="{19E96273-0109-47E9-B48F-48A935121E60}" destId="{783F9DFF-FF51-426E-BDF9-2812B60FB6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4BCFC6-4634-4237-BB4C-B5B90FBFF8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601197-CD48-4EB3-8419-5B947340AB02}">
      <dgm:prSet/>
      <dgm:spPr/>
      <dgm:t>
        <a:bodyPr/>
        <a:lstStyle/>
        <a:p>
          <a:r>
            <a:rPr lang="en-US"/>
            <a:t>Not required to be based on exceptional need.</a:t>
          </a:r>
        </a:p>
      </dgm:t>
    </dgm:pt>
    <dgm:pt modelId="{DBA06AD2-150A-4C31-BC91-48BE44D97FA8}" type="parTrans" cxnId="{62F30F37-7F17-477A-9911-3E56EEE4B8B3}">
      <dgm:prSet/>
      <dgm:spPr/>
      <dgm:t>
        <a:bodyPr/>
        <a:lstStyle/>
        <a:p>
          <a:endParaRPr lang="en-US"/>
        </a:p>
      </dgm:t>
    </dgm:pt>
    <dgm:pt modelId="{711B54D9-3AA9-4B29-90B5-1232C960988C}" type="sibTrans" cxnId="{62F30F37-7F17-477A-9911-3E56EEE4B8B3}">
      <dgm:prSet/>
      <dgm:spPr/>
      <dgm:t>
        <a:bodyPr/>
        <a:lstStyle/>
        <a:p>
          <a:endParaRPr lang="en-US"/>
        </a:p>
      </dgm:t>
    </dgm:pt>
    <dgm:pt modelId="{AFA2EB6F-5764-4252-83E5-67F9917CEA57}">
      <dgm:prSet/>
      <dgm:spPr/>
      <dgm:t>
        <a:bodyPr/>
        <a:lstStyle/>
        <a:p>
          <a:r>
            <a:rPr lang="en-US"/>
            <a:t>Must be documented in policies and procedures.</a:t>
          </a:r>
        </a:p>
      </dgm:t>
    </dgm:pt>
    <dgm:pt modelId="{05979419-86E8-4E7A-B760-D1DC4472A7DB}" type="parTrans" cxnId="{240A6ECB-2064-4E06-A0A0-305CC493DA32}">
      <dgm:prSet/>
      <dgm:spPr/>
      <dgm:t>
        <a:bodyPr/>
        <a:lstStyle/>
        <a:p>
          <a:endParaRPr lang="en-US"/>
        </a:p>
      </dgm:t>
    </dgm:pt>
    <dgm:pt modelId="{77D63259-3063-4FE4-9EE0-1BACC6A03EF3}" type="sibTrans" cxnId="{240A6ECB-2064-4E06-A0A0-305CC493DA32}">
      <dgm:prSet/>
      <dgm:spPr/>
      <dgm:t>
        <a:bodyPr/>
        <a:lstStyle/>
        <a:p>
          <a:endParaRPr lang="en-US"/>
        </a:p>
      </dgm:t>
    </dgm:pt>
    <dgm:pt modelId="{8704BFB3-75C9-483B-937A-43B88112D488}">
      <dgm:prSet/>
      <dgm:spPr/>
      <dgm:t>
        <a:bodyPr/>
        <a:lstStyle/>
        <a:p>
          <a:r>
            <a:rPr lang="en-US"/>
            <a:t>Must fit into student’s budget (Need)</a:t>
          </a:r>
        </a:p>
      </dgm:t>
    </dgm:pt>
    <dgm:pt modelId="{290924A0-BC26-47FD-B878-D2FFB018DEA0}" type="parTrans" cxnId="{3EA520A0-CBD9-4EA6-B270-98039368B3F4}">
      <dgm:prSet/>
      <dgm:spPr/>
      <dgm:t>
        <a:bodyPr/>
        <a:lstStyle/>
        <a:p>
          <a:endParaRPr lang="en-US"/>
        </a:p>
      </dgm:t>
    </dgm:pt>
    <dgm:pt modelId="{AA9A98A7-C408-4F06-91BA-45C21909E744}" type="sibTrans" cxnId="{3EA520A0-CBD9-4EA6-B270-98039368B3F4}">
      <dgm:prSet/>
      <dgm:spPr/>
      <dgm:t>
        <a:bodyPr/>
        <a:lstStyle/>
        <a:p>
          <a:endParaRPr lang="en-US"/>
        </a:p>
      </dgm:t>
    </dgm:pt>
    <dgm:pt modelId="{B9E197C4-3366-46CC-BF9C-CBAB293046FF}">
      <dgm:prSet/>
      <dgm:spPr/>
      <dgm:t>
        <a:bodyPr/>
        <a:lstStyle/>
        <a:p>
          <a:r>
            <a:rPr lang="en-US"/>
            <a:t>7% must be used for community service positions.</a:t>
          </a:r>
        </a:p>
      </dgm:t>
    </dgm:pt>
    <dgm:pt modelId="{3271AA74-1E0E-4A3E-BF1C-33A509F5769E}" type="parTrans" cxnId="{0F728D90-0777-4C61-AB65-29B0835985C6}">
      <dgm:prSet/>
      <dgm:spPr/>
      <dgm:t>
        <a:bodyPr/>
        <a:lstStyle/>
        <a:p>
          <a:endParaRPr lang="en-US"/>
        </a:p>
      </dgm:t>
    </dgm:pt>
    <dgm:pt modelId="{6328FC31-3F81-4A2E-87E8-DF5DEE4B72FA}" type="sibTrans" cxnId="{0F728D90-0777-4C61-AB65-29B0835985C6}">
      <dgm:prSet/>
      <dgm:spPr/>
      <dgm:t>
        <a:bodyPr/>
        <a:lstStyle/>
        <a:p>
          <a:endParaRPr lang="en-US"/>
        </a:p>
      </dgm:t>
    </dgm:pt>
    <dgm:pt modelId="{70C51BB1-3DF2-4268-A6E3-EED28E0D090B}" type="pres">
      <dgm:prSet presAssocID="{474BCFC6-4634-4237-BB4C-B5B90FBFF80F}" presName="linear" presStyleCnt="0">
        <dgm:presLayoutVars>
          <dgm:animLvl val="lvl"/>
          <dgm:resizeHandles val="exact"/>
        </dgm:presLayoutVars>
      </dgm:prSet>
      <dgm:spPr/>
    </dgm:pt>
    <dgm:pt modelId="{23DCCD01-510D-486E-B165-5CFEAAA343B7}" type="pres">
      <dgm:prSet presAssocID="{C4601197-CD48-4EB3-8419-5B947340AB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325034-BE8D-4AE9-A290-A072370B22EC}" type="pres">
      <dgm:prSet presAssocID="{711B54D9-3AA9-4B29-90B5-1232C960988C}" presName="spacer" presStyleCnt="0"/>
      <dgm:spPr/>
    </dgm:pt>
    <dgm:pt modelId="{DF62131B-B635-4E23-818F-B112B1129C98}" type="pres">
      <dgm:prSet presAssocID="{AFA2EB6F-5764-4252-83E5-67F9917CEA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5B7576-6CE6-4B29-937D-9C4ED568B0F2}" type="pres">
      <dgm:prSet presAssocID="{77D63259-3063-4FE4-9EE0-1BACC6A03EF3}" presName="spacer" presStyleCnt="0"/>
      <dgm:spPr/>
    </dgm:pt>
    <dgm:pt modelId="{67172A14-DAED-4294-ABA5-61B9602B5F03}" type="pres">
      <dgm:prSet presAssocID="{8704BFB3-75C9-483B-937A-43B88112D4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D4CB22-74D5-4627-AEF1-242EF26DB855}" type="pres">
      <dgm:prSet presAssocID="{AA9A98A7-C408-4F06-91BA-45C21909E744}" presName="spacer" presStyleCnt="0"/>
      <dgm:spPr/>
    </dgm:pt>
    <dgm:pt modelId="{3C9C0C19-7D7D-4195-8325-33753A97AB91}" type="pres">
      <dgm:prSet presAssocID="{B9E197C4-3366-46CC-BF9C-CBAB293046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F30F37-7F17-477A-9911-3E56EEE4B8B3}" srcId="{474BCFC6-4634-4237-BB4C-B5B90FBFF80F}" destId="{C4601197-CD48-4EB3-8419-5B947340AB02}" srcOrd="0" destOrd="0" parTransId="{DBA06AD2-150A-4C31-BC91-48BE44D97FA8}" sibTransId="{711B54D9-3AA9-4B29-90B5-1232C960988C}"/>
    <dgm:cxn modelId="{EED09172-6581-4CD6-ACFB-B0542312878C}" type="presOf" srcId="{474BCFC6-4634-4237-BB4C-B5B90FBFF80F}" destId="{70C51BB1-3DF2-4268-A6E3-EED28E0D090B}" srcOrd="0" destOrd="0" presId="urn:microsoft.com/office/officeart/2005/8/layout/vList2"/>
    <dgm:cxn modelId="{7D39887B-A17E-4FA4-9C2D-1380042B5AD8}" type="presOf" srcId="{B9E197C4-3366-46CC-BF9C-CBAB293046FF}" destId="{3C9C0C19-7D7D-4195-8325-33753A97AB91}" srcOrd="0" destOrd="0" presId="urn:microsoft.com/office/officeart/2005/8/layout/vList2"/>
    <dgm:cxn modelId="{0F728D90-0777-4C61-AB65-29B0835985C6}" srcId="{474BCFC6-4634-4237-BB4C-B5B90FBFF80F}" destId="{B9E197C4-3366-46CC-BF9C-CBAB293046FF}" srcOrd="3" destOrd="0" parTransId="{3271AA74-1E0E-4A3E-BF1C-33A509F5769E}" sibTransId="{6328FC31-3F81-4A2E-87E8-DF5DEE4B72FA}"/>
    <dgm:cxn modelId="{D976E09A-316F-4961-9D12-1444B8CB94E8}" type="presOf" srcId="{AFA2EB6F-5764-4252-83E5-67F9917CEA57}" destId="{DF62131B-B635-4E23-818F-B112B1129C98}" srcOrd="0" destOrd="0" presId="urn:microsoft.com/office/officeart/2005/8/layout/vList2"/>
    <dgm:cxn modelId="{3EA520A0-CBD9-4EA6-B270-98039368B3F4}" srcId="{474BCFC6-4634-4237-BB4C-B5B90FBFF80F}" destId="{8704BFB3-75C9-483B-937A-43B88112D488}" srcOrd="2" destOrd="0" parTransId="{290924A0-BC26-47FD-B878-D2FFB018DEA0}" sibTransId="{AA9A98A7-C408-4F06-91BA-45C21909E744}"/>
    <dgm:cxn modelId="{1DDD71AB-33C5-4FFA-AF9D-A4304B1959E2}" type="presOf" srcId="{C4601197-CD48-4EB3-8419-5B947340AB02}" destId="{23DCCD01-510D-486E-B165-5CFEAAA343B7}" srcOrd="0" destOrd="0" presId="urn:microsoft.com/office/officeart/2005/8/layout/vList2"/>
    <dgm:cxn modelId="{90E3EABA-6BD0-4F4B-94DF-A8C2789EA5FD}" type="presOf" srcId="{8704BFB3-75C9-483B-937A-43B88112D488}" destId="{67172A14-DAED-4294-ABA5-61B9602B5F03}" srcOrd="0" destOrd="0" presId="urn:microsoft.com/office/officeart/2005/8/layout/vList2"/>
    <dgm:cxn modelId="{240A6ECB-2064-4E06-A0A0-305CC493DA32}" srcId="{474BCFC6-4634-4237-BB4C-B5B90FBFF80F}" destId="{AFA2EB6F-5764-4252-83E5-67F9917CEA57}" srcOrd="1" destOrd="0" parTransId="{05979419-86E8-4E7A-B760-D1DC4472A7DB}" sibTransId="{77D63259-3063-4FE4-9EE0-1BACC6A03EF3}"/>
    <dgm:cxn modelId="{13E84AB7-59AA-4CEF-8215-70D0E593E68C}" type="presParOf" srcId="{70C51BB1-3DF2-4268-A6E3-EED28E0D090B}" destId="{23DCCD01-510D-486E-B165-5CFEAAA343B7}" srcOrd="0" destOrd="0" presId="urn:microsoft.com/office/officeart/2005/8/layout/vList2"/>
    <dgm:cxn modelId="{740589B5-4866-4F5C-A58F-265952D7BEA8}" type="presParOf" srcId="{70C51BB1-3DF2-4268-A6E3-EED28E0D090B}" destId="{9C325034-BE8D-4AE9-A290-A072370B22EC}" srcOrd="1" destOrd="0" presId="urn:microsoft.com/office/officeart/2005/8/layout/vList2"/>
    <dgm:cxn modelId="{4669BD32-B9FE-4BB9-91E1-6935DA94A9EE}" type="presParOf" srcId="{70C51BB1-3DF2-4268-A6E3-EED28E0D090B}" destId="{DF62131B-B635-4E23-818F-B112B1129C98}" srcOrd="2" destOrd="0" presId="urn:microsoft.com/office/officeart/2005/8/layout/vList2"/>
    <dgm:cxn modelId="{224B8C04-36A8-4850-87C6-C971A458B7A6}" type="presParOf" srcId="{70C51BB1-3DF2-4268-A6E3-EED28E0D090B}" destId="{D25B7576-6CE6-4B29-937D-9C4ED568B0F2}" srcOrd="3" destOrd="0" presId="urn:microsoft.com/office/officeart/2005/8/layout/vList2"/>
    <dgm:cxn modelId="{B89CDE56-6F96-4CE8-BFB8-01FEA2911A5F}" type="presParOf" srcId="{70C51BB1-3DF2-4268-A6E3-EED28E0D090B}" destId="{67172A14-DAED-4294-ABA5-61B9602B5F03}" srcOrd="4" destOrd="0" presId="urn:microsoft.com/office/officeart/2005/8/layout/vList2"/>
    <dgm:cxn modelId="{ED80806C-72CF-41D4-8C0C-327ECEA1F53F}" type="presParOf" srcId="{70C51BB1-3DF2-4268-A6E3-EED28E0D090B}" destId="{97D4CB22-74D5-4627-AEF1-242EF26DB855}" srcOrd="5" destOrd="0" presId="urn:microsoft.com/office/officeart/2005/8/layout/vList2"/>
    <dgm:cxn modelId="{A020FEB5-D252-4EDF-896C-9F8FAF2883B9}" type="presParOf" srcId="{70C51BB1-3DF2-4268-A6E3-EED28E0D090B}" destId="{3C9C0C19-7D7D-4195-8325-33753A97AB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F0346-0F3E-4208-A327-3363F67D0595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BEC1B2-6532-4CDD-9AD0-2532FC102B0B}">
      <dgm:prSet/>
      <dgm:spPr/>
      <dgm:t>
        <a:bodyPr/>
        <a:lstStyle/>
        <a:p>
          <a:r>
            <a:rPr lang="en-US"/>
            <a:t>Must pay at least minimum wage.</a:t>
          </a:r>
        </a:p>
      </dgm:t>
    </dgm:pt>
    <dgm:pt modelId="{7CC1CC93-07CE-4F3F-A40C-22B0B2C45791}" type="parTrans" cxnId="{4BD816B2-AF43-46F6-B30D-D4F3D99D462C}">
      <dgm:prSet/>
      <dgm:spPr/>
      <dgm:t>
        <a:bodyPr/>
        <a:lstStyle/>
        <a:p>
          <a:endParaRPr lang="en-US"/>
        </a:p>
      </dgm:t>
    </dgm:pt>
    <dgm:pt modelId="{ED25115A-D215-4CFD-9E32-D8C95A02D3F7}" type="sibTrans" cxnId="{4BD816B2-AF43-46F6-B30D-D4F3D99D462C}">
      <dgm:prSet/>
      <dgm:spPr/>
      <dgm:t>
        <a:bodyPr/>
        <a:lstStyle/>
        <a:p>
          <a:endParaRPr lang="en-US"/>
        </a:p>
      </dgm:t>
    </dgm:pt>
    <dgm:pt modelId="{24424991-9C11-4A3B-8426-90E36180E5D2}">
      <dgm:prSet/>
      <dgm:spPr/>
      <dgm:t>
        <a:bodyPr/>
        <a:lstStyle/>
        <a:p>
          <a:r>
            <a:rPr lang="en-US"/>
            <a:t>Cannot replace regular employees.</a:t>
          </a:r>
        </a:p>
      </dgm:t>
    </dgm:pt>
    <dgm:pt modelId="{23104D95-346B-422D-A83C-E355AAE0FFE7}" type="parTrans" cxnId="{FD90222C-E1E7-4486-9A03-48D8F58FF4C5}">
      <dgm:prSet/>
      <dgm:spPr/>
      <dgm:t>
        <a:bodyPr/>
        <a:lstStyle/>
        <a:p>
          <a:endParaRPr lang="en-US"/>
        </a:p>
      </dgm:t>
    </dgm:pt>
    <dgm:pt modelId="{77A3A72D-2DB3-4329-9C79-91B62AFE38B6}" type="sibTrans" cxnId="{FD90222C-E1E7-4486-9A03-48D8F58FF4C5}">
      <dgm:prSet/>
      <dgm:spPr/>
      <dgm:t>
        <a:bodyPr/>
        <a:lstStyle/>
        <a:p>
          <a:endParaRPr lang="en-US"/>
        </a:p>
      </dgm:t>
    </dgm:pt>
    <dgm:pt modelId="{82830E9A-07C3-4857-8594-F0DBBEFE215F}">
      <dgm:prSet/>
      <dgm:spPr/>
      <dgm:t>
        <a:bodyPr/>
        <a:lstStyle/>
        <a:p>
          <a:r>
            <a:rPr lang="en-US"/>
            <a:t>Cannot involve religious activities or construction.</a:t>
          </a:r>
        </a:p>
      </dgm:t>
    </dgm:pt>
    <dgm:pt modelId="{3F209BB2-BE2F-4468-B0BC-2F829B735E0B}" type="parTrans" cxnId="{A8CDCFC3-045F-4DD6-AE94-7696029AD509}">
      <dgm:prSet/>
      <dgm:spPr/>
      <dgm:t>
        <a:bodyPr/>
        <a:lstStyle/>
        <a:p>
          <a:endParaRPr lang="en-US"/>
        </a:p>
      </dgm:t>
    </dgm:pt>
    <dgm:pt modelId="{B85DAF31-CAA3-47D9-9B8D-6C74D188635E}" type="sibTrans" cxnId="{A8CDCFC3-045F-4DD6-AE94-7696029AD509}">
      <dgm:prSet/>
      <dgm:spPr/>
      <dgm:t>
        <a:bodyPr/>
        <a:lstStyle/>
        <a:p>
          <a:endParaRPr lang="en-US"/>
        </a:p>
      </dgm:t>
    </dgm:pt>
    <dgm:pt modelId="{5FB42C63-221F-4785-BFD0-8DA831597C65}">
      <dgm:prSet/>
      <dgm:spPr/>
      <dgm:t>
        <a:bodyPr/>
        <a:lstStyle/>
        <a:p>
          <a:r>
            <a:rPr lang="en-US"/>
            <a:t>Students may earn academic credit along with pay.</a:t>
          </a:r>
        </a:p>
      </dgm:t>
    </dgm:pt>
    <dgm:pt modelId="{172164B3-357B-4710-9AAB-A142C1CF4206}" type="parTrans" cxnId="{1D2A5BA7-01C5-4FC8-8816-F008CB70D1FA}">
      <dgm:prSet/>
      <dgm:spPr/>
      <dgm:t>
        <a:bodyPr/>
        <a:lstStyle/>
        <a:p>
          <a:endParaRPr lang="en-US"/>
        </a:p>
      </dgm:t>
    </dgm:pt>
    <dgm:pt modelId="{CA622CF7-BFAE-447A-9064-377315FCFD54}" type="sibTrans" cxnId="{1D2A5BA7-01C5-4FC8-8816-F008CB70D1FA}">
      <dgm:prSet/>
      <dgm:spPr/>
      <dgm:t>
        <a:bodyPr/>
        <a:lstStyle/>
        <a:p>
          <a:endParaRPr lang="en-US"/>
        </a:p>
      </dgm:t>
    </dgm:pt>
    <dgm:pt modelId="{4D0176D1-C8D4-47F9-B6EA-78BF1B6A2F9D}">
      <dgm:prSet/>
      <dgm:spPr/>
      <dgm:t>
        <a:bodyPr/>
        <a:lstStyle/>
        <a:p>
          <a:r>
            <a:rPr lang="en-US"/>
            <a:t>Cannot work during class time</a:t>
          </a:r>
        </a:p>
      </dgm:t>
    </dgm:pt>
    <dgm:pt modelId="{1A3CC92A-7223-4D0E-9F47-80D3FE77BA10}" type="parTrans" cxnId="{88A79722-4697-4F42-8D46-5E4A49965093}">
      <dgm:prSet/>
      <dgm:spPr/>
      <dgm:t>
        <a:bodyPr/>
        <a:lstStyle/>
        <a:p>
          <a:endParaRPr lang="en-US"/>
        </a:p>
      </dgm:t>
    </dgm:pt>
    <dgm:pt modelId="{D7F0ED0E-709C-4AF5-A868-9ED8DEAA0D7F}" type="sibTrans" cxnId="{88A79722-4697-4F42-8D46-5E4A49965093}">
      <dgm:prSet/>
      <dgm:spPr/>
      <dgm:t>
        <a:bodyPr/>
        <a:lstStyle/>
        <a:p>
          <a:endParaRPr lang="en-US"/>
        </a:p>
      </dgm:t>
    </dgm:pt>
    <dgm:pt modelId="{ABFBC337-0786-490E-ADFA-6AA5B7C2A6FB}">
      <dgm:prSet/>
      <dgm:spPr/>
      <dgm:t>
        <a:bodyPr/>
        <a:lstStyle/>
        <a:p>
          <a:r>
            <a:rPr lang="en-US"/>
            <a:t>Job Descriptions</a:t>
          </a:r>
        </a:p>
      </dgm:t>
    </dgm:pt>
    <dgm:pt modelId="{CB210F01-4D9C-41A0-9D10-D24FD89752DA}" type="parTrans" cxnId="{0475EC2C-1F54-49B5-AFA9-FCBCD0B3F547}">
      <dgm:prSet/>
      <dgm:spPr/>
      <dgm:t>
        <a:bodyPr/>
        <a:lstStyle/>
        <a:p>
          <a:endParaRPr lang="en-US"/>
        </a:p>
      </dgm:t>
    </dgm:pt>
    <dgm:pt modelId="{C3D64F55-CD68-4ADF-9C53-BF59BDA7A9D7}" type="sibTrans" cxnId="{0475EC2C-1F54-49B5-AFA9-FCBCD0B3F547}">
      <dgm:prSet/>
      <dgm:spPr/>
      <dgm:t>
        <a:bodyPr/>
        <a:lstStyle/>
        <a:p>
          <a:endParaRPr lang="en-US"/>
        </a:p>
      </dgm:t>
    </dgm:pt>
    <dgm:pt modelId="{B85112A5-5498-4FC7-9E8C-E9D066427AC8}">
      <dgm:prSet/>
      <dgm:spPr/>
      <dgm:t>
        <a:bodyPr/>
        <a:lstStyle/>
        <a:p>
          <a:r>
            <a:rPr lang="en-US"/>
            <a:t>Timesheets signed by supervisor</a:t>
          </a:r>
        </a:p>
      </dgm:t>
    </dgm:pt>
    <dgm:pt modelId="{3245E6E6-E7B8-45CC-8705-365E8B564FAF}" type="parTrans" cxnId="{58E0D0F4-D4B0-4064-8645-75E8AA04CA97}">
      <dgm:prSet/>
      <dgm:spPr/>
      <dgm:t>
        <a:bodyPr/>
        <a:lstStyle/>
        <a:p>
          <a:endParaRPr lang="en-US"/>
        </a:p>
      </dgm:t>
    </dgm:pt>
    <dgm:pt modelId="{8A018FF1-4EA9-4DD4-BB72-8293EE8F42B9}" type="sibTrans" cxnId="{58E0D0F4-D4B0-4064-8645-75E8AA04CA97}">
      <dgm:prSet/>
      <dgm:spPr/>
      <dgm:t>
        <a:bodyPr/>
        <a:lstStyle/>
        <a:p>
          <a:endParaRPr lang="en-US"/>
        </a:p>
      </dgm:t>
    </dgm:pt>
    <dgm:pt modelId="{8D04AED9-8713-45CC-93EB-8F92A6AA0536}">
      <dgm:prSet/>
      <dgm:spPr/>
      <dgm:t>
        <a:bodyPr/>
        <a:lstStyle/>
        <a:p>
          <a:r>
            <a:rPr lang="en-US"/>
            <a:t>Hours worked must be trackable unless a Grad student. Can be paid a stipend.</a:t>
          </a:r>
        </a:p>
      </dgm:t>
    </dgm:pt>
    <dgm:pt modelId="{81075878-61BD-465B-833D-8B2D13A9CB57}" type="parTrans" cxnId="{DA5F5668-DD9F-476C-853E-A46407625519}">
      <dgm:prSet/>
      <dgm:spPr/>
      <dgm:t>
        <a:bodyPr/>
        <a:lstStyle/>
        <a:p>
          <a:endParaRPr lang="en-US"/>
        </a:p>
      </dgm:t>
    </dgm:pt>
    <dgm:pt modelId="{50975BFE-0BC2-4AA9-AC96-320CE4176C74}" type="sibTrans" cxnId="{DA5F5668-DD9F-476C-853E-A46407625519}">
      <dgm:prSet/>
      <dgm:spPr/>
      <dgm:t>
        <a:bodyPr/>
        <a:lstStyle/>
        <a:p>
          <a:endParaRPr lang="en-US"/>
        </a:p>
      </dgm:t>
    </dgm:pt>
    <dgm:pt modelId="{6F68500B-212D-4E13-A51A-8058601CC792}" type="pres">
      <dgm:prSet presAssocID="{71FF0346-0F3E-4208-A327-3363F67D0595}" presName="diagram" presStyleCnt="0">
        <dgm:presLayoutVars>
          <dgm:dir/>
          <dgm:resizeHandles val="exact"/>
        </dgm:presLayoutVars>
      </dgm:prSet>
      <dgm:spPr/>
    </dgm:pt>
    <dgm:pt modelId="{90A1A459-4502-4D2F-B80D-801CC42FB6B9}" type="pres">
      <dgm:prSet presAssocID="{BFBEC1B2-6532-4CDD-9AD0-2532FC102B0B}" presName="node" presStyleLbl="node1" presStyleIdx="0" presStyleCnt="8">
        <dgm:presLayoutVars>
          <dgm:bulletEnabled val="1"/>
        </dgm:presLayoutVars>
      </dgm:prSet>
      <dgm:spPr/>
    </dgm:pt>
    <dgm:pt modelId="{24471CB1-BB2E-49E4-A06F-3620A3CB9A49}" type="pres">
      <dgm:prSet presAssocID="{ED25115A-D215-4CFD-9E32-D8C95A02D3F7}" presName="sibTrans" presStyleCnt="0"/>
      <dgm:spPr/>
    </dgm:pt>
    <dgm:pt modelId="{1D3319A3-28FB-48C7-AC9C-8856D6C84EA5}" type="pres">
      <dgm:prSet presAssocID="{24424991-9C11-4A3B-8426-90E36180E5D2}" presName="node" presStyleLbl="node1" presStyleIdx="1" presStyleCnt="8">
        <dgm:presLayoutVars>
          <dgm:bulletEnabled val="1"/>
        </dgm:presLayoutVars>
      </dgm:prSet>
      <dgm:spPr/>
    </dgm:pt>
    <dgm:pt modelId="{BC68F7D3-E4BB-41D8-BE3B-9DAEDF299FBE}" type="pres">
      <dgm:prSet presAssocID="{77A3A72D-2DB3-4329-9C79-91B62AFE38B6}" presName="sibTrans" presStyleCnt="0"/>
      <dgm:spPr/>
    </dgm:pt>
    <dgm:pt modelId="{AFC1E196-9C1C-4FE8-AE19-668681056EAE}" type="pres">
      <dgm:prSet presAssocID="{82830E9A-07C3-4857-8594-F0DBBEFE215F}" presName="node" presStyleLbl="node1" presStyleIdx="2" presStyleCnt="8">
        <dgm:presLayoutVars>
          <dgm:bulletEnabled val="1"/>
        </dgm:presLayoutVars>
      </dgm:prSet>
      <dgm:spPr/>
    </dgm:pt>
    <dgm:pt modelId="{BAE5367A-0287-4698-9749-1E1CE28013CB}" type="pres">
      <dgm:prSet presAssocID="{B85DAF31-CAA3-47D9-9B8D-6C74D188635E}" presName="sibTrans" presStyleCnt="0"/>
      <dgm:spPr/>
    </dgm:pt>
    <dgm:pt modelId="{7CA3BA0C-FD0E-49D0-88E3-A2FF6017DF84}" type="pres">
      <dgm:prSet presAssocID="{5FB42C63-221F-4785-BFD0-8DA831597C65}" presName="node" presStyleLbl="node1" presStyleIdx="3" presStyleCnt="8">
        <dgm:presLayoutVars>
          <dgm:bulletEnabled val="1"/>
        </dgm:presLayoutVars>
      </dgm:prSet>
      <dgm:spPr/>
    </dgm:pt>
    <dgm:pt modelId="{4A9D7830-7042-4802-B5F1-1937381ACAC5}" type="pres">
      <dgm:prSet presAssocID="{CA622CF7-BFAE-447A-9064-377315FCFD54}" presName="sibTrans" presStyleCnt="0"/>
      <dgm:spPr/>
    </dgm:pt>
    <dgm:pt modelId="{2B576BE8-5879-4A95-9740-7981EA89492E}" type="pres">
      <dgm:prSet presAssocID="{4D0176D1-C8D4-47F9-B6EA-78BF1B6A2F9D}" presName="node" presStyleLbl="node1" presStyleIdx="4" presStyleCnt="8">
        <dgm:presLayoutVars>
          <dgm:bulletEnabled val="1"/>
        </dgm:presLayoutVars>
      </dgm:prSet>
      <dgm:spPr/>
    </dgm:pt>
    <dgm:pt modelId="{9E0914DA-EB5B-4FCD-B6A6-900E9114D28A}" type="pres">
      <dgm:prSet presAssocID="{D7F0ED0E-709C-4AF5-A868-9ED8DEAA0D7F}" presName="sibTrans" presStyleCnt="0"/>
      <dgm:spPr/>
    </dgm:pt>
    <dgm:pt modelId="{E5F8ED5B-A949-4A88-A2D2-0E13E55E7F8D}" type="pres">
      <dgm:prSet presAssocID="{ABFBC337-0786-490E-ADFA-6AA5B7C2A6FB}" presName="node" presStyleLbl="node1" presStyleIdx="5" presStyleCnt="8">
        <dgm:presLayoutVars>
          <dgm:bulletEnabled val="1"/>
        </dgm:presLayoutVars>
      </dgm:prSet>
      <dgm:spPr/>
    </dgm:pt>
    <dgm:pt modelId="{AF18F8EF-A4BC-40D7-BF93-A9080892D3E2}" type="pres">
      <dgm:prSet presAssocID="{C3D64F55-CD68-4ADF-9C53-BF59BDA7A9D7}" presName="sibTrans" presStyleCnt="0"/>
      <dgm:spPr/>
    </dgm:pt>
    <dgm:pt modelId="{26E4EC02-2C05-483B-B557-0DC4637E8AE5}" type="pres">
      <dgm:prSet presAssocID="{B85112A5-5498-4FC7-9E8C-E9D066427AC8}" presName="node" presStyleLbl="node1" presStyleIdx="6" presStyleCnt="8">
        <dgm:presLayoutVars>
          <dgm:bulletEnabled val="1"/>
        </dgm:presLayoutVars>
      </dgm:prSet>
      <dgm:spPr/>
    </dgm:pt>
    <dgm:pt modelId="{C3490F97-50DE-4872-BACB-58552216B662}" type="pres">
      <dgm:prSet presAssocID="{8A018FF1-4EA9-4DD4-BB72-8293EE8F42B9}" presName="sibTrans" presStyleCnt="0"/>
      <dgm:spPr/>
    </dgm:pt>
    <dgm:pt modelId="{B3C28D66-2A04-4402-B556-9EE96B86D9DD}" type="pres">
      <dgm:prSet presAssocID="{8D04AED9-8713-45CC-93EB-8F92A6AA0536}" presName="node" presStyleLbl="node1" presStyleIdx="7" presStyleCnt="8">
        <dgm:presLayoutVars>
          <dgm:bulletEnabled val="1"/>
        </dgm:presLayoutVars>
      </dgm:prSet>
      <dgm:spPr/>
    </dgm:pt>
  </dgm:ptLst>
  <dgm:cxnLst>
    <dgm:cxn modelId="{305C0104-54F4-4E0C-9CD5-56C95FCEAB70}" type="presOf" srcId="{71FF0346-0F3E-4208-A327-3363F67D0595}" destId="{6F68500B-212D-4E13-A51A-8058601CC792}" srcOrd="0" destOrd="0" presId="urn:microsoft.com/office/officeart/2005/8/layout/default"/>
    <dgm:cxn modelId="{C1D23D04-0DFF-4685-A2EB-4809ABC9ABE8}" type="presOf" srcId="{B85112A5-5498-4FC7-9E8C-E9D066427AC8}" destId="{26E4EC02-2C05-483B-B557-0DC4637E8AE5}" srcOrd="0" destOrd="0" presId="urn:microsoft.com/office/officeart/2005/8/layout/default"/>
    <dgm:cxn modelId="{E398501F-42BD-4152-BF4F-2576187DB785}" type="presOf" srcId="{8D04AED9-8713-45CC-93EB-8F92A6AA0536}" destId="{B3C28D66-2A04-4402-B556-9EE96B86D9DD}" srcOrd="0" destOrd="0" presId="urn:microsoft.com/office/officeart/2005/8/layout/default"/>
    <dgm:cxn modelId="{88A79722-4697-4F42-8D46-5E4A49965093}" srcId="{71FF0346-0F3E-4208-A327-3363F67D0595}" destId="{4D0176D1-C8D4-47F9-B6EA-78BF1B6A2F9D}" srcOrd="4" destOrd="0" parTransId="{1A3CC92A-7223-4D0E-9F47-80D3FE77BA10}" sibTransId="{D7F0ED0E-709C-4AF5-A868-9ED8DEAA0D7F}"/>
    <dgm:cxn modelId="{FD90222C-E1E7-4486-9A03-48D8F58FF4C5}" srcId="{71FF0346-0F3E-4208-A327-3363F67D0595}" destId="{24424991-9C11-4A3B-8426-90E36180E5D2}" srcOrd="1" destOrd="0" parTransId="{23104D95-346B-422D-A83C-E355AAE0FFE7}" sibTransId="{77A3A72D-2DB3-4329-9C79-91B62AFE38B6}"/>
    <dgm:cxn modelId="{0475EC2C-1F54-49B5-AFA9-FCBCD0B3F547}" srcId="{71FF0346-0F3E-4208-A327-3363F67D0595}" destId="{ABFBC337-0786-490E-ADFA-6AA5B7C2A6FB}" srcOrd="5" destOrd="0" parTransId="{CB210F01-4D9C-41A0-9D10-D24FD89752DA}" sibTransId="{C3D64F55-CD68-4ADF-9C53-BF59BDA7A9D7}"/>
    <dgm:cxn modelId="{DA5F5668-DD9F-476C-853E-A46407625519}" srcId="{71FF0346-0F3E-4208-A327-3363F67D0595}" destId="{8D04AED9-8713-45CC-93EB-8F92A6AA0536}" srcOrd="7" destOrd="0" parTransId="{81075878-61BD-465B-833D-8B2D13A9CB57}" sibTransId="{50975BFE-0BC2-4AA9-AC96-320CE4176C74}"/>
    <dgm:cxn modelId="{5A016E9C-93D0-4E4E-975C-25B7A88291BB}" type="presOf" srcId="{BFBEC1B2-6532-4CDD-9AD0-2532FC102B0B}" destId="{90A1A459-4502-4D2F-B80D-801CC42FB6B9}" srcOrd="0" destOrd="0" presId="urn:microsoft.com/office/officeart/2005/8/layout/default"/>
    <dgm:cxn modelId="{CC03CA9F-8277-405F-B9EF-20E4A5A347A7}" type="presOf" srcId="{4D0176D1-C8D4-47F9-B6EA-78BF1B6A2F9D}" destId="{2B576BE8-5879-4A95-9740-7981EA89492E}" srcOrd="0" destOrd="0" presId="urn:microsoft.com/office/officeart/2005/8/layout/default"/>
    <dgm:cxn modelId="{3768F0A1-5FE1-4083-8094-CC60B8D94F29}" type="presOf" srcId="{24424991-9C11-4A3B-8426-90E36180E5D2}" destId="{1D3319A3-28FB-48C7-AC9C-8856D6C84EA5}" srcOrd="0" destOrd="0" presId="urn:microsoft.com/office/officeart/2005/8/layout/default"/>
    <dgm:cxn modelId="{1D2A5BA7-01C5-4FC8-8816-F008CB70D1FA}" srcId="{71FF0346-0F3E-4208-A327-3363F67D0595}" destId="{5FB42C63-221F-4785-BFD0-8DA831597C65}" srcOrd="3" destOrd="0" parTransId="{172164B3-357B-4710-9AAB-A142C1CF4206}" sibTransId="{CA622CF7-BFAE-447A-9064-377315FCFD54}"/>
    <dgm:cxn modelId="{82B7F7A9-6672-40A2-9C68-939B214A3F11}" type="presOf" srcId="{ABFBC337-0786-490E-ADFA-6AA5B7C2A6FB}" destId="{E5F8ED5B-A949-4A88-A2D2-0E13E55E7F8D}" srcOrd="0" destOrd="0" presId="urn:microsoft.com/office/officeart/2005/8/layout/default"/>
    <dgm:cxn modelId="{4BD816B2-AF43-46F6-B30D-D4F3D99D462C}" srcId="{71FF0346-0F3E-4208-A327-3363F67D0595}" destId="{BFBEC1B2-6532-4CDD-9AD0-2532FC102B0B}" srcOrd="0" destOrd="0" parTransId="{7CC1CC93-07CE-4F3F-A40C-22B0B2C45791}" sibTransId="{ED25115A-D215-4CFD-9E32-D8C95A02D3F7}"/>
    <dgm:cxn modelId="{A8CDCFC3-045F-4DD6-AE94-7696029AD509}" srcId="{71FF0346-0F3E-4208-A327-3363F67D0595}" destId="{82830E9A-07C3-4857-8594-F0DBBEFE215F}" srcOrd="2" destOrd="0" parTransId="{3F209BB2-BE2F-4468-B0BC-2F829B735E0B}" sibTransId="{B85DAF31-CAA3-47D9-9B8D-6C74D188635E}"/>
    <dgm:cxn modelId="{58E0D0F4-D4B0-4064-8645-75E8AA04CA97}" srcId="{71FF0346-0F3E-4208-A327-3363F67D0595}" destId="{B85112A5-5498-4FC7-9E8C-E9D066427AC8}" srcOrd="6" destOrd="0" parTransId="{3245E6E6-E7B8-45CC-8705-365E8B564FAF}" sibTransId="{8A018FF1-4EA9-4DD4-BB72-8293EE8F42B9}"/>
    <dgm:cxn modelId="{8CC7ADF5-33C5-4DC5-A01B-4C3F25C4DF2D}" type="presOf" srcId="{82830E9A-07C3-4857-8594-F0DBBEFE215F}" destId="{AFC1E196-9C1C-4FE8-AE19-668681056EAE}" srcOrd="0" destOrd="0" presId="urn:microsoft.com/office/officeart/2005/8/layout/default"/>
    <dgm:cxn modelId="{FD904AF7-231A-4C57-A53C-83456F56E731}" type="presOf" srcId="{5FB42C63-221F-4785-BFD0-8DA831597C65}" destId="{7CA3BA0C-FD0E-49D0-88E3-A2FF6017DF84}" srcOrd="0" destOrd="0" presId="urn:microsoft.com/office/officeart/2005/8/layout/default"/>
    <dgm:cxn modelId="{9BCAE603-59C2-489E-88B4-D7E4A71E720B}" type="presParOf" srcId="{6F68500B-212D-4E13-A51A-8058601CC792}" destId="{90A1A459-4502-4D2F-B80D-801CC42FB6B9}" srcOrd="0" destOrd="0" presId="urn:microsoft.com/office/officeart/2005/8/layout/default"/>
    <dgm:cxn modelId="{7D6BECE4-4125-4ABB-83B7-D96F91208C2F}" type="presParOf" srcId="{6F68500B-212D-4E13-A51A-8058601CC792}" destId="{24471CB1-BB2E-49E4-A06F-3620A3CB9A49}" srcOrd="1" destOrd="0" presId="urn:microsoft.com/office/officeart/2005/8/layout/default"/>
    <dgm:cxn modelId="{EF60E8BB-9E07-410B-A768-157DC2DA1E89}" type="presParOf" srcId="{6F68500B-212D-4E13-A51A-8058601CC792}" destId="{1D3319A3-28FB-48C7-AC9C-8856D6C84EA5}" srcOrd="2" destOrd="0" presId="urn:microsoft.com/office/officeart/2005/8/layout/default"/>
    <dgm:cxn modelId="{EABCD5C9-1B2D-4880-871B-981A2E48B09C}" type="presParOf" srcId="{6F68500B-212D-4E13-A51A-8058601CC792}" destId="{BC68F7D3-E4BB-41D8-BE3B-9DAEDF299FBE}" srcOrd="3" destOrd="0" presId="urn:microsoft.com/office/officeart/2005/8/layout/default"/>
    <dgm:cxn modelId="{A9DFE154-B954-4D27-AF3C-5586FA8948D4}" type="presParOf" srcId="{6F68500B-212D-4E13-A51A-8058601CC792}" destId="{AFC1E196-9C1C-4FE8-AE19-668681056EAE}" srcOrd="4" destOrd="0" presId="urn:microsoft.com/office/officeart/2005/8/layout/default"/>
    <dgm:cxn modelId="{0F9CA5DD-937C-42E8-AB81-06B621BFD789}" type="presParOf" srcId="{6F68500B-212D-4E13-A51A-8058601CC792}" destId="{BAE5367A-0287-4698-9749-1E1CE28013CB}" srcOrd="5" destOrd="0" presId="urn:microsoft.com/office/officeart/2005/8/layout/default"/>
    <dgm:cxn modelId="{059C07EA-5483-4A5E-A719-F0DD9B7B672A}" type="presParOf" srcId="{6F68500B-212D-4E13-A51A-8058601CC792}" destId="{7CA3BA0C-FD0E-49D0-88E3-A2FF6017DF84}" srcOrd="6" destOrd="0" presId="urn:microsoft.com/office/officeart/2005/8/layout/default"/>
    <dgm:cxn modelId="{B3701A0C-93C4-4033-97D8-4B702ACBFEB2}" type="presParOf" srcId="{6F68500B-212D-4E13-A51A-8058601CC792}" destId="{4A9D7830-7042-4802-B5F1-1937381ACAC5}" srcOrd="7" destOrd="0" presId="urn:microsoft.com/office/officeart/2005/8/layout/default"/>
    <dgm:cxn modelId="{DDD4506A-AEE1-4BE6-BA5B-EFDA3F3460E8}" type="presParOf" srcId="{6F68500B-212D-4E13-A51A-8058601CC792}" destId="{2B576BE8-5879-4A95-9740-7981EA89492E}" srcOrd="8" destOrd="0" presId="urn:microsoft.com/office/officeart/2005/8/layout/default"/>
    <dgm:cxn modelId="{6B56B39B-413C-4AEF-9F4D-51AF1F16BF07}" type="presParOf" srcId="{6F68500B-212D-4E13-A51A-8058601CC792}" destId="{9E0914DA-EB5B-4FCD-B6A6-900E9114D28A}" srcOrd="9" destOrd="0" presId="urn:microsoft.com/office/officeart/2005/8/layout/default"/>
    <dgm:cxn modelId="{D8D556F4-987F-4EFF-BBAC-E7F866BF4DC7}" type="presParOf" srcId="{6F68500B-212D-4E13-A51A-8058601CC792}" destId="{E5F8ED5B-A949-4A88-A2D2-0E13E55E7F8D}" srcOrd="10" destOrd="0" presId="urn:microsoft.com/office/officeart/2005/8/layout/default"/>
    <dgm:cxn modelId="{1BAE5032-38D8-41D2-9E02-9A7177E7FB43}" type="presParOf" srcId="{6F68500B-212D-4E13-A51A-8058601CC792}" destId="{AF18F8EF-A4BC-40D7-BF93-A9080892D3E2}" srcOrd="11" destOrd="0" presId="urn:microsoft.com/office/officeart/2005/8/layout/default"/>
    <dgm:cxn modelId="{B6C697D5-5BED-4B9F-96EC-ABC2FA597D99}" type="presParOf" srcId="{6F68500B-212D-4E13-A51A-8058601CC792}" destId="{26E4EC02-2C05-483B-B557-0DC4637E8AE5}" srcOrd="12" destOrd="0" presId="urn:microsoft.com/office/officeart/2005/8/layout/default"/>
    <dgm:cxn modelId="{2238115C-C4B0-472D-ABD1-46B47C98A813}" type="presParOf" srcId="{6F68500B-212D-4E13-A51A-8058601CC792}" destId="{C3490F97-50DE-4872-BACB-58552216B662}" srcOrd="13" destOrd="0" presId="urn:microsoft.com/office/officeart/2005/8/layout/default"/>
    <dgm:cxn modelId="{666A1DC6-B325-42C7-8B25-9897B7DDFB50}" type="presParOf" srcId="{6F68500B-212D-4E13-A51A-8058601CC792}" destId="{B3C28D66-2A04-4402-B556-9EE96B86D9D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8DEAD5-493B-4C22-94DF-83FF497A90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25D020-C912-4B92-B352-096429539539}">
      <dgm:prSet/>
      <dgm:spPr/>
      <dgm:t>
        <a:bodyPr/>
        <a:lstStyle/>
        <a:p>
          <a:r>
            <a:rPr lang="en-US"/>
            <a:t>• Direct check or EFT to a designated account.</a:t>
          </a:r>
        </a:p>
      </dgm:t>
    </dgm:pt>
    <dgm:pt modelId="{A0C8D644-0D8F-412B-8DAA-8EF73992DA8B}" type="parTrans" cxnId="{4D2B80BD-32B6-4DEC-BF0E-C90035EBE7B3}">
      <dgm:prSet/>
      <dgm:spPr/>
      <dgm:t>
        <a:bodyPr/>
        <a:lstStyle/>
        <a:p>
          <a:endParaRPr lang="en-US"/>
        </a:p>
      </dgm:t>
    </dgm:pt>
    <dgm:pt modelId="{76BB4B9E-6653-470B-A2BB-9F9990E2495F}" type="sibTrans" cxnId="{4D2B80BD-32B6-4DEC-BF0E-C90035EBE7B3}">
      <dgm:prSet/>
      <dgm:spPr/>
      <dgm:t>
        <a:bodyPr/>
        <a:lstStyle/>
        <a:p>
          <a:endParaRPr lang="en-US"/>
        </a:p>
      </dgm:t>
    </dgm:pt>
    <dgm:pt modelId="{F71E05E7-DCE2-4E18-9597-B22BA0C6A772}">
      <dgm:prSet/>
      <dgm:spPr/>
      <dgm:t>
        <a:bodyPr/>
        <a:lstStyle/>
        <a:p>
          <a:r>
            <a:rPr lang="en-US"/>
            <a:t>• Can be credited to student’s account with authorization.</a:t>
          </a:r>
        </a:p>
      </dgm:t>
    </dgm:pt>
    <dgm:pt modelId="{69E219CE-7677-4814-825A-219117517A18}" type="parTrans" cxnId="{1B7C67E3-C470-445C-A62D-BF6EB85A73C8}">
      <dgm:prSet/>
      <dgm:spPr/>
      <dgm:t>
        <a:bodyPr/>
        <a:lstStyle/>
        <a:p>
          <a:endParaRPr lang="en-US"/>
        </a:p>
      </dgm:t>
    </dgm:pt>
    <dgm:pt modelId="{44215236-77A6-4E10-AFF3-1EED33CAC904}" type="sibTrans" cxnId="{1B7C67E3-C470-445C-A62D-BF6EB85A73C8}">
      <dgm:prSet/>
      <dgm:spPr/>
      <dgm:t>
        <a:bodyPr/>
        <a:lstStyle/>
        <a:p>
          <a:endParaRPr lang="en-US"/>
        </a:p>
      </dgm:t>
    </dgm:pt>
    <dgm:pt modelId="{3B5DE45C-DEF0-469B-812B-69E12CE39E7F}">
      <dgm:prSet/>
      <dgm:spPr/>
      <dgm:t>
        <a:bodyPr/>
        <a:lstStyle/>
        <a:p>
          <a:r>
            <a:rPr lang="en-US"/>
            <a:t>• Garnishment of wages is prohibited.</a:t>
          </a:r>
        </a:p>
      </dgm:t>
    </dgm:pt>
    <dgm:pt modelId="{FE4E0898-CB79-459E-9DBC-6E9508B92433}" type="parTrans" cxnId="{F4195D76-FFD8-4D6D-8409-203CBB52284A}">
      <dgm:prSet/>
      <dgm:spPr/>
      <dgm:t>
        <a:bodyPr/>
        <a:lstStyle/>
        <a:p>
          <a:endParaRPr lang="en-US"/>
        </a:p>
      </dgm:t>
    </dgm:pt>
    <dgm:pt modelId="{FE886095-1F9C-45B6-9081-12237155AD59}" type="sibTrans" cxnId="{F4195D76-FFD8-4D6D-8409-203CBB52284A}">
      <dgm:prSet/>
      <dgm:spPr/>
      <dgm:t>
        <a:bodyPr/>
        <a:lstStyle/>
        <a:p>
          <a:endParaRPr lang="en-US"/>
        </a:p>
      </dgm:t>
    </dgm:pt>
    <dgm:pt modelId="{0A712447-6485-48FE-9D97-AC64FF315AC7}" type="pres">
      <dgm:prSet presAssocID="{D78DEAD5-493B-4C22-94DF-83FF497A906B}" presName="linear" presStyleCnt="0">
        <dgm:presLayoutVars>
          <dgm:animLvl val="lvl"/>
          <dgm:resizeHandles val="exact"/>
        </dgm:presLayoutVars>
      </dgm:prSet>
      <dgm:spPr/>
    </dgm:pt>
    <dgm:pt modelId="{7D1DBC2B-6BF4-4997-9D52-23123C5BE637}" type="pres">
      <dgm:prSet presAssocID="{7E25D020-C912-4B92-B352-0964295395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FB8C90-13F5-499E-BA72-5B37440E9380}" type="pres">
      <dgm:prSet presAssocID="{76BB4B9E-6653-470B-A2BB-9F9990E2495F}" presName="spacer" presStyleCnt="0"/>
      <dgm:spPr/>
    </dgm:pt>
    <dgm:pt modelId="{C97580B2-641D-4683-8B65-0625C28C8CE4}" type="pres">
      <dgm:prSet presAssocID="{F71E05E7-DCE2-4E18-9597-B22BA0C6A7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2828FC-4DED-407E-928B-095379738100}" type="pres">
      <dgm:prSet presAssocID="{44215236-77A6-4E10-AFF3-1EED33CAC904}" presName="spacer" presStyleCnt="0"/>
      <dgm:spPr/>
    </dgm:pt>
    <dgm:pt modelId="{2600F725-77A0-407A-97BA-AAC820EEC0F6}" type="pres">
      <dgm:prSet presAssocID="{3B5DE45C-DEF0-469B-812B-69E12CE39E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195D76-FFD8-4D6D-8409-203CBB52284A}" srcId="{D78DEAD5-493B-4C22-94DF-83FF497A906B}" destId="{3B5DE45C-DEF0-469B-812B-69E12CE39E7F}" srcOrd="2" destOrd="0" parTransId="{FE4E0898-CB79-459E-9DBC-6E9508B92433}" sibTransId="{FE886095-1F9C-45B6-9081-12237155AD59}"/>
    <dgm:cxn modelId="{4C5E7FB5-B6D2-46BD-94B3-261A61780A7E}" type="presOf" srcId="{F71E05E7-DCE2-4E18-9597-B22BA0C6A772}" destId="{C97580B2-641D-4683-8B65-0625C28C8CE4}" srcOrd="0" destOrd="0" presId="urn:microsoft.com/office/officeart/2005/8/layout/vList2"/>
    <dgm:cxn modelId="{DD17C6B6-785A-403E-AA94-C961F1A8C6BC}" type="presOf" srcId="{3B5DE45C-DEF0-469B-812B-69E12CE39E7F}" destId="{2600F725-77A0-407A-97BA-AAC820EEC0F6}" srcOrd="0" destOrd="0" presId="urn:microsoft.com/office/officeart/2005/8/layout/vList2"/>
    <dgm:cxn modelId="{4D2B80BD-32B6-4DEC-BF0E-C90035EBE7B3}" srcId="{D78DEAD5-493B-4C22-94DF-83FF497A906B}" destId="{7E25D020-C912-4B92-B352-096429539539}" srcOrd="0" destOrd="0" parTransId="{A0C8D644-0D8F-412B-8DAA-8EF73992DA8B}" sibTransId="{76BB4B9E-6653-470B-A2BB-9F9990E2495F}"/>
    <dgm:cxn modelId="{7C753AC9-7872-419D-85AA-ABCF75EB1E56}" type="presOf" srcId="{D78DEAD5-493B-4C22-94DF-83FF497A906B}" destId="{0A712447-6485-48FE-9D97-AC64FF315AC7}" srcOrd="0" destOrd="0" presId="urn:microsoft.com/office/officeart/2005/8/layout/vList2"/>
    <dgm:cxn modelId="{1B7C67E3-C470-445C-A62D-BF6EB85A73C8}" srcId="{D78DEAD5-493B-4C22-94DF-83FF497A906B}" destId="{F71E05E7-DCE2-4E18-9597-B22BA0C6A772}" srcOrd="1" destOrd="0" parTransId="{69E219CE-7677-4814-825A-219117517A18}" sibTransId="{44215236-77A6-4E10-AFF3-1EED33CAC904}"/>
    <dgm:cxn modelId="{595CE7EA-7241-49FE-B845-AC72DDD9DD42}" type="presOf" srcId="{7E25D020-C912-4B92-B352-096429539539}" destId="{7D1DBC2B-6BF4-4997-9D52-23123C5BE637}" srcOrd="0" destOrd="0" presId="urn:microsoft.com/office/officeart/2005/8/layout/vList2"/>
    <dgm:cxn modelId="{56AFF9CF-2124-440D-87C6-58FC988247B5}" type="presParOf" srcId="{0A712447-6485-48FE-9D97-AC64FF315AC7}" destId="{7D1DBC2B-6BF4-4997-9D52-23123C5BE637}" srcOrd="0" destOrd="0" presId="urn:microsoft.com/office/officeart/2005/8/layout/vList2"/>
    <dgm:cxn modelId="{42D401AC-B105-4CF0-9861-5F056A29F8A2}" type="presParOf" srcId="{0A712447-6485-48FE-9D97-AC64FF315AC7}" destId="{19FB8C90-13F5-499E-BA72-5B37440E9380}" srcOrd="1" destOrd="0" presId="urn:microsoft.com/office/officeart/2005/8/layout/vList2"/>
    <dgm:cxn modelId="{B00D4043-231B-4D37-8FA5-DDC33AC73C74}" type="presParOf" srcId="{0A712447-6485-48FE-9D97-AC64FF315AC7}" destId="{C97580B2-641D-4683-8B65-0625C28C8CE4}" srcOrd="2" destOrd="0" presId="urn:microsoft.com/office/officeart/2005/8/layout/vList2"/>
    <dgm:cxn modelId="{974D5D0F-170C-411B-8481-C65ECDAD7AB9}" type="presParOf" srcId="{0A712447-6485-48FE-9D97-AC64FF315AC7}" destId="{312828FC-4DED-407E-928B-095379738100}" srcOrd="3" destOrd="0" presId="urn:microsoft.com/office/officeart/2005/8/layout/vList2"/>
    <dgm:cxn modelId="{BCA5BE38-A5E5-4716-9632-F4EA5124828A}" type="presParOf" srcId="{0A712447-6485-48FE-9D97-AC64FF315AC7}" destId="{2600F725-77A0-407A-97BA-AAC820EEC0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89A210-30D4-4AAC-A87B-73575497C44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6FA95D-E779-4D37-8CE0-E2EAD00E2C00}">
      <dgm:prSet/>
      <dgm:spPr/>
      <dgm:t>
        <a:bodyPr/>
        <a:lstStyle/>
        <a:p>
          <a:r>
            <a:rPr lang="en-US"/>
            <a:t>Positions must relate to student services.</a:t>
          </a:r>
        </a:p>
      </dgm:t>
    </dgm:pt>
    <dgm:pt modelId="{DB56368F-9F4F-49BA-99A5-1DA28984AECA}" type="parTrans" cxnId="{E02E34CC-5337-4A47-AAE2-5FDC1BF97AF0}">
      <dgm:prSet/>
      <dgm:spPr/>
      <dgm:t>
        <a:bodyPr/>
        <a:lstStyle/>
        <a:p>
          <a:endParaRPr lang="en-US"/>
        </a:p>
      </dgm:t>
    </dgm:pt>
    <dgm:pt modelId="{7896BA7A-13B2-449F-9906-033D56A59907}" type="sibTrans" cxnId="{E02E34CC-5337-4A47-AAE2-5FDC1BF97AF0}">
      <dgm:prSet/>
      <dgm:spPr/>
      <dgm:t>
        <a:bodyPr/>
        <a:lstStyle/>
        <a:p>
          <a:endParaRPr lang="en-US"/>
        </a:p>
      </dgm:t>
    </dgm:pt>
    <dgm:pt modelId="{094E7E45-E820-4B2A-8A84-8A3C8EDEBF1D}">
      <dgm:prSet/>
      <dgm:spPr/>
      <dgm:t>
        <a:bodyPr/>
        <a:lstStyle/>
        <a:p>
          <a:r>
            <a:rPr lang="en-US"/>
            <a:t>Students may work during non-attendance periods if enrolled for next term.</a:t>
          </a:r>
        </a:p>
      </dgm:t>
    </dgm:pt>
    <dgm:pt modelId="{A58E26AA-891F-4C04-B083-BE6615DDCBED}" type="parTrans" cxnId="{F720F041-E79D-4C46-B990-84F8E8CE5509}">
      <dgm:prSet/>
      <dgm:spPr/>
      <dgm:t>
        <a:bodyPr/>
        <a:lstStyle/>
        <a:p>
          <a:endParaRPr lang="en-US"/>
        </a:p>
      </dgm:t>
    </dgm:pt>
    <dgm:pt modelId="{BC1FC022-B714-4467-93C5-4A4D8EB8344E}" type="sibTrans" cxnId="{F720F041-E79D-4C46-B990-84F8E8CE5509}">
      <dgm:prSet/>
      <dgm:spPr/>
      <dgm:t>
        <a:bodyPr/>
        <a:lstStyle/>
        <a:p>
          <a:endParaRPr lang="en-US"/>
        </a:p>
      </dgm:t>
    </dgm:pt>
    <dgm:pt modelId="{C13F7551-AB7F-4300-A131-8D34849A8B10}">
      <dgm:prSet/>
      <dgm:spPr/>
      <dgm:t>
        <a:bodyPr/>
        <a:lstStyle/>
        <a:p>
          <a:r>
            <a:rPr lang="en-US"/>
            <a:t>Earnings must be used for upcoming enrollment expenses.</a:t>
          </a:r>
        </a:p>
      </dgm:t>
    </dgm:pt>
    <dgm:pt modelId="{4F8B1AFC-A0C8-4796-BBEF-3DF0A11EBDE1}" type="parTrans" cxnId="{0D0E730C-E77F-456D-BDBA-E88602AC9F2F}">
      <dgm:prSet/>
      <dgm:spPr/>
      <dgm:t>
        <a:bodyPr/>
        <a:lstStyle/>
        <a:p>
          <a:endParaRPr lang="en-US"/>
        </a:p>
      </dgm:t>
    </dgm:pt>
    <dgm:pt modelId="{DB90F492-E848-4FDF-901A-7E0FAA385019}" type="sibTrans" cxnId="{0D0E730C-E77F-456D-BDBA-E88602AC9F2F}">
      <dgm:prSet/>
      <dgm:spPr/>
      <dgm:t>
        <a:bodyPr/>
        <a:lstStyle/>
        <a:p>
          <a:endParaRPr lang="en-US"/>
        </a:p>
      </dgm:t>
    </dgm:pt>
    <dgm:pt modelId="{89F65B62-0412-4CC4-B35D-72E52AEA07ED}" type="pres">
      <dgm:prSet presAssocID="{5689A210-30D4-4AAC-A87B-73575497C44F}" presName="Name0" presStyleCnt="0">
        <dgm:presLayoutVars>
          <dgm:dir/>
          <dgm:animLvl val="lvl"/>
          <dgm:resizeHandles val="exact"/>
        </dgm:presLayoutVars>
      </dgm:prSet>
      <dgm:spPr/>
    </dgm:pt>
    <dgm:pt modelId="{8A67725F-D528-4F25-8362-5FEC0BE15BAD}" type="pres">
      <dgm:prSet presAssocID="{C13F7551-AB7F-4300-A131-8D34849A8B10}" presName="boxAndChildren" presStyleCnt="0"/>
      <dgm:spPr/>
    </dgm:pt>
    <dgm:pt modelId="{55AC0ECA-54D7-48F1-8BD2-46D998F94764}" type="pres">
      <dgm:prSet presAssocID="{C13F7551-AB7F-4300-A131-8D34849A8B10}" presName="parentTextBox" presStyleLbl="node1" presStyleIdx="0" presStyleCnt="3"/>
      <dgm:spPr/>
    </dgm:pt>
    <dgm:pt modelId="{0DCA13AC-ED9C-4977-ACCF-07508E336AF1}" type="pres">
      <dgm:prSet presAssocID="{BC1FC022-B714-4467-93C5-4A4D8EB8344E}" presName="sp" presStyleCnt="0"/>
      <dgm:spPr/>
    </dgm:pt>
    <dgm:pt modelId="{A63095AC-8935-40E0-8100-557EDDE3FCAB}" type="pres">
      <dgm:prSet presAssocID="{094E7E45-E820-4B2A-8A84-8A3C8EDEBF1D}" presName="arrowAndChildren" presStyleCnt="0"/>
      <dgm:spPr/>
    </dgm:pt>
    <dgm:pt modelId="{E7221A4B-1114-47BC-A6DF-F3855B8661B2}" type="pres">
      <dgm:prSet presAssocID="{094E7E45-E820-4B2A-8A84-8A3C8EDEBF1D}" presName="parentTextArrow" presStyleLbl="node1" presStyleIdx="1" presStyleCnt="3"/>
      <dgm:spPr/>
    </dgm:pt>
    <dgm:pt modelId="{C54DFF35-C1C7-4D37-8FA7-2EA3654E99C6}" type="pres">
      <dgm:prSet presAssocID="{7896BA7A-13B2-449F-9906-033D56A59907}" presName="sp" presStyleCnt="0"/>
      <dgm:spPr/>
    </dgm:pt>
    <dgm:pt modelId="{DA59B9BC-5299-4938-A549-45332144F293}" type="pres">
      <dgm:prSet presAssocID="{3C6FA95D-E779-4D37-8CE0-E2EAD00E2C00}" presName="arrowAndChildren" presStyleCnt="0"/>
      <dgm:spPr/>
    </dgm:pt>
    <dgm:pt modelId="{4D7EF024-45B6-4567-A345-16D7D3C478F6}" type="pres">
      <dgm:prSet presAssocID="{3C6FA95D-E779-4D37-8CE0-E2EAD00E2C00}" presName="parentTextArrow" presStyleLbl="node1" presStyleIdx="2" presStyleCnt="3"/>
      <dgm:spPr/>
    </dgm:pt>
  </dgm:ptLst>
  <dgm:cxnLst>
    <dgm:cxn modelId="{02825901-F0EB-4D51-B304-CE931F56C464}" type="presOf" srcId="{094E7E45-E820-4B2A-8A84-8A3C8EDEBF1D}" destId="{E7221A4B-1114-47BC-A6DF-F3855B8661B2}" srcOrd="0" destOrd="0" presId="urn:microsoft.com/office/officeart/2005/8/layout/process4"/>
    <dgm:cxn modelId="{0D0E730C-E77F-456D-BDBA-E88602AC9F2F}" srcId="{5689A210-30D4-4AAC-A87B-73575497C44F}" destId="{C13F7551-AB7F-4300-A131-8D34849A8B10}" srcOrd="2" destOrd="0" parTransId="{4F8B1AFC-A0C8-4796-BBEF-3DF0A11EBDE1}" sibTransId="{DB90F492-E848-4FDF-901A-7E0FAA385019}"/>
    <dgm:cxn modelId="{F720F041-E79D-4C46-B990-84F8E8CE5509}" srcId="{5689A210-30D4-4AAC-A87B-73575497C44F}" destId="{094E7E45-E820-4B2A-8A84-8A3C8EDEBF1D}" srcOrd="1" destOrd="0" parTransId="{A58E26AA-891F-4C04-B083-BE6615DDCBED}" sibTransId="{BC1FC022-B714-4467-93C5-4A4D8EB8344E}"/>
    <dgm:cxn modelId="{48482E66-E870-4588-B1DE-3BB4B12D19CA}" type="presOf" srcId="{3C6FA95D-E779-4D37-8CE0-E2EAD00E2C00}" destId="{4D7EF024-45B6-4567-A345-16D7D3C478F6}" srcOrd="0" destOrd="0" presId="urn:microsoft.com/office/officeart/2005/8/layout/process4"/>
    <dgm:cxn modelId="{2AC55B71-9AB9-498D-84E6-47259BE5BE16}" type="presOf" srcId="{5689A210-30D4-4AAC-A87B-73575497C44F}" destId="{89F65B62-0412-4CC4-B35D-72E52AEA07ED}" srcOrd="0" destOrd="0" presId="urn:microsoft.com/office/officeart/2005/8/layout/process4"/>
    <dgm:cxn modelId="{6FF33E7F-30DF-4A4F-B579-F2B31AEE429A}" type="presOf" srcId="{C13F7551-AB7F-4300-A131-8D34849A8B10}" destId="{55AC0ECA-54D7-48F1-8BD2-46D998F94764}" srcOrd="0" destOrd="0" presId="urn:microsoft.com/office/officeart/2005/8/layout/process4"/>
    <dgm:cxn modelId="{E02E34CC-5337-4A47-AAE2-5FDC1BF97AF0}" srcId="{5689A210-30D4-4AAC-A87B-73575497C44F}" destId="{3C6FA95D-E779-4D37-8CE0-E2EAD00E2C00}" srcOrd="0" destOrd="0" parTransId="{DB56368F-9F4F-49BA-99A5-1DA28984AECA}" sibTransId="{7896BA7A-13B2-449F-9906-033D56A59907}"/>
    <dgm:cxn modelId="{7E0A47B0-F650-4C90-B5CC-9481A82ACFDA}" type="presParOf" srcId="{89F65B62-0412-4CC4-B35D-72E52AEA07ED}" destId="{8A67725F-D528-4F25-8362-5FEC0BE15BAD}" srcOrd="0" destOrd="0" presId="urn:microsoft.com/office/officeart/2005/8/layout/process4"/>
    <dgm:cxn modelId="{7D9D75E6-9BF1-4D25-B12F-7527D4EA49E3}" type="presParOf" srcId="{8A67725F-D528-4F25-8362-5FEC0BE15BAD}" destId="{55AC0ECA-54D7-48F1-8BD2-46D998F94764}" srcOrd="0" destOrd="0" presId="urn:microsoft.com/office/officeart/2005/8/layout/process4"/>
    <dgm:cxn modelId="{DB2A76AF-8DC0-440B-8DF2-FD3DDA58D9F4}" type="presParOf" srcId="{89F65B62-0412-4CC4-B35D-72E52AEA07ED}" destId="{0DCA13AC-ED9C-4977-ACCF-07508E336AF1}" srcOrd="1" destOrd="0" presId="urn:microsoft.com/office/officeart/2005/8/layout/process4"/>
    <dgm:cxn modelId="{3FC5407D-2497-40D7-8085-44B1B7E0BA88}" type="presParOf" srcId="{89F65B62-0412-4CC4-B35D-72E52AEA07ED}" destId="{A63095AC-8935-40E0-8100-557EDDE3FCAB}" srcOrd="2" destOrd="0" presId="urn:microsoft.com/office/officeart/2005/8/layout/process4"/>
    <dgm:cxn modelId="{1A13D778-38D8-4F16-AC68-3D744BCDA564}" type="presParOf" srcId="{A63095AC-8935-40E0-8100-557EDDE3FCAB}" destId="{E7221A4B-1114-47BC-A6DF-F3855B8661B2}" srcOrd="0" destOrd="0" presId="urn:microsoft.com/office/officeart/2005/8/layout/process4"/>
    <dgm:cxn modelId="{C1F00C2B-65DC-4413-995A-6D0DF716579E}" type="presParOf" srcId="{89F65B62-0412-4CC4-B35D-72E52AEA07ED}" destId="{C54DFF35-C1C7-4D37-8FA7-2EA3654E99C6}" srcOrd="3" destOrd="0" presId="urn:microsoft.com/office/officeart/2005/8/layout/process4"/>
    <dgm:cxn modelId="{3C0D0874-706A-4C18-9B32-CA42F94B7F4A}" type="presParOf" srcId="{89F65B62-0412-4CC4-B35D-72E52AEA07ED}" destId="{DA59B9BC-5299-4938-A549-45332144F293}" srcOrd="4" destOrd="0" presId="urn:microsoft.com/office/officeart/2005/8/layout/process4"/>
    <dgm:cxn modelId="{C9300ED4-961D-4835-93FC-54845F7FEDE6}" type="presParOf" srcId="{DA59B9BC-5299-4938-A549-45332144F293}" destId="{4D7EF024-45B6-4567-A345-16D7D3C478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C7B60-C3E9-4706-864D-57DE206D6A84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 campus-based, need-based financial aid program.</a:t>
          </a:r>
        </a:p>
      </dsp:txBody>
      <dsp:txXfrm>
        <a:off x="429570" y="472"/>
        <a:ext cx="3346456" cy="2007873"/>
      </dsp:txXfrm>
    </dsp:sp>
    <dsp:sp modelId="{61AA4A59-01E6-4766-924F-87443D3FD0E1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Funding is allocated to schools each academic year.</a:t>
          </a:r>
        </a:p>
      </dsp:txBody>
      <dsp:txXfrm>
        <a:off x="4110672" y="472"/>
        <a:ext cx="3346456" cy="2007873"/>
      </dsp:txXfrm>
    </dsp:sp>
    <dsp:sp modelId="{497723D2-EE79-4B66-A10D-E236D216776E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Helps students earn money for educational expenses.</a:t>
          </a:r>
        </a:p>
      </dsp:txBody>
      <dsp:txXfrm>
        <a:off x="2270121" y="2342991"/>
        <a:ext cx="3346456" cy="2007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31C12-329E-4572-BD9E-9686186D573C}">
      <dsp:nvSpPr>
        <dsp:cNvPr id="0" name=""/>
        <dsp:cNvSpPr/>
      </dsp:nvSpPr>
      <dsp:spPr>
        <a:xfrm>
          <a:off x="0" y="22064"/>
          <a:ext cx="4358346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Must specify cost-sharing terms with employers.</a:t>
          </a:r>
        </a:p>
      </dsp:txBody>
      <dsp:txXfrm>
        <a:off x="88585" y="110649"/>
        <a:ext cx="4181176" cy="1637500"/>
      </dsp:txXfrm>
    </dsp:sp>
    <dsp:sp modelId="{E814AE34-CF94-4A53-B941-E37F35E0876B}">
      <dsp:nvSpPr>
        <dsp:cNvPr id="0" name=""/>
        <dsp:cNvSpPr/>
      </dsp:nvSpPr>
      <dsp:spPr>
        <a:xfrm>
          <a:off x="0" y="1931774"/>
          <a:ext cx="4358346" cy="18146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Define hiring, supervision, and payroll responsibilities.</a:t>
          </a:r>
        </a:p>
      </dsp:txBody>
      <dsp:txXfrm>
        <a:off x="88585" y="2020359"/>
        <a:ext cx="4181176" cy="1637500"/>
      </dsp:txXfrm>
    </dsp:sp>
    <dsp:sp modelId="{B0598F06-658B-4B68-97DD-931B6EBC578B}">
      <dsp:nvSpPr>
        <dsp:cNvPr id="0" name=""/>
        <dsp:cNvSpPr/>
      </dsp:nvSpPr>
      <dsp:spPr>
        <a:xfrm>
          <a:off x="0" y="3841484"/>
          <a:ext cx="4358346" cy="18146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Outline liability for on-the-job injuries.</a:t>
          </a:r>
        </a:p>
      </dsp:txBody>
      <dsp:txXfrm>
        <a:off x="88585" y="3930069"/>
        <a:ext cx="4181176" cy="163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E1299-5C2B-436B-B775-A42C28DC354A}">
      <dsp:nvSpPr>
        <dsp:cNvPr id="0" name=""/>
        <dsp:cNvSpPr/>
      </dsp:nvSpPr>
      <dsp:spPr>
        <a:xfrm>
          <a:off x="0" y="48969"/>
          <a:ext cx="78867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Schools must complete Part V of the FISAP annually.</a:t>
          </a:r>
        </a:p>
      </dsp:txBody>
      <dsp:txXfrm>
        <a:off x="66025" y="114994"/>
        <a:ext cx="7754650" cy="1220470"/>
      </dsp:txXfrm>
    </dsp:sp>
    <dsp:sp modelId="{DFC09AC8-32DE-47A9-BC9F-41142BCFD01B}">
      <dsp:nvSpPr>
        <dsp:cNvPr id="0" name=""/>
        <dsp:cNvSpPr/>
      </dsp:nvSpPr>
      <dsp:spPr>
        <a:xfrm>
          <a:off x="0" y="1499409"/>
          <a:ext cx="7886700" cy="1352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ED uses this data to determine funding amounts.</a:t>
          </a:r>
        </a:p>
      </dsp:txBody>
      <dsp:txXfrm>
        <a:off x="66025" y="1565434"/>
        <a:ext cx="7754650" cy="1220470"/>
      </dsp:txXfrm>
    </dsp:sp>
    <dsp:sp modelId="{D70F295B-130B-4F21-8019-FB2569F12DB8}">
      <dsp:nvSpPr>
        <dsp:cNvPr id="0" name=""/>
        <dsp:cNvSpPr/>
      </dsp:nvSpPr>
      <dsp:spPr>
        <a:xfrm>
          <a:off x="0" y="2949848"/>
          <a:ext cx="7886700" cy="1352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Tentative and final funding is found on COD self-service.</a:t>
          </a:r>
        </a:p>
      </dsp:txBody>
      <dsp:txXfrm>
        <a:off x="66025" y="3015873"/>
        <a:ext cx="7754650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7B3E-9CC0-41AF-852E-923F3161628C}">
      <dsp:nvSpPr>
        <dsp:cNvPr id="0" name=""/>
        <dsp:cNvSpPr/>
      </dsp:nvSpPr>
      <dsp:spPr>
        <a:xfrm>
          <a:off x="0" y="178610"/>
          <a:ext cx="5000124" cy="24979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Up to 25% can be transferred to SEOG, but must be spent cannot be carried forward</a:t>
          </a:r>
        </a:p>
      </dsp:txBody>
      <dsp:txXfrm>
        <a:off x="121940" y="300550"/>
        <a:ext cx="4756244" cy="2254070"/>
      </dsp:txXfrm>
    </dsp:sp>
    <dsp:sp modelId="{42BC61B3-BCFB-476D-BDA3-8BE55ADEEB15}">
      <dsp:nvSpPr>
        <dsp:cNvPr id="0" name=""/>
        <dsp:cNvSpPr/>
      </dsp:nvSpPr>
      <dsp:spPr>
        <a:xfrm>
          <a:off x="0" y="2777360"/>
          <a:ext cx="5000124" cy="249795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Up to 10% can be carried forward or back one year.</a:t>
          </a:r>
        </a:p>
      </dsp:txBody>
      <dsp:txXfrm>
        <a:off x="121940" y="2899300"/>
        <a:ext cx="4756244" cy="2254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0F93C-1A98-4C33-B29D-3DF1FC5F9A16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BC18F-27E5-4E47-821E-48DDBFA6A48F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05006-44DC-4124-8168-38E3A23C37A3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• Schools must match 25% of final allocation (unless waived).</a:t>
          </a:r>
        </a:p>
      </dsp:txBody>
      <dsp:txXfrm>
        <a:off x="46529" y="2703902"/>
        <a:ext cx="2418750" cy="720000"/>
      </dsp:txXfrm>
    </dsp:sp>
    <dsp:sp modelId="{E2DED2AF-3039-4BFD-81ED-4757F57CF633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6F17C-03D7-4D06-90F8-C3FA551EE8BB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656ED-1C8F-408E-8691-99BDA36BB66E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• Matching must be from nonfederal sources.</a:t>
          </a:r>
        </a:p>
      </dsp:txBody>
      <dsp:txXfrm>
        <a:off x="2888560" y="2703902"/>
        <a:ext cx="2418750" cy="720000"/>
      </dsp:txXfrm>
    </dsp:sp>
    <dsp:sp modelId="{C084A8F3-2B05-42E7-AB82-E1C75B7B9DDE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5AB52-15E9-49B2-A0D6-0A4B86CC3A94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BF3B0-B630-4C48-9E1F-F4D9D5B14588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• Special matching rules apply for different organizations.</a:t>
          </a:r>
        </a:p>
      </dsp:txBody>
      <dsp:txXfrm>
        <a:off x="5730591" y="2703902"/>
        <a:ext cx="241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62B49-6D9D-4DD5-9948-9F4983B615A0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Automatic waiver based on IPEDS data.</a:t>
          </a:r>
        </a:p>
      </dsp:txBody>
      <dsp:txXfrm>
        <a:off x="429570" y="472"/>
        <a:ext cx="3346456" cy="2007873"/>
      </dsp:txXfrm>
    </dsp:sp>
    <dsp:sp modelId="{5AAE6216-7B8C-4349-B040-B7A6F429E768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Schools can appeal by annual deadline (e.g., April 7).</a:t>
          </a:r>
        </a:p>
      </dsp:txBody>
      <dsp:txXfrm>
        <a:off x="4110672" y="472"/>
        <a:ext cx="3346456" cy="2007873"/>
      </dsp:txXfrm>
    </dsp:sp>
    <dsp:sp modelId="{783F9DFF-FF51-426E-BDF9-2812B60FB69C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Letters confirming waivers are available post-appeal.</a:t>
          </a:r>
        </a:p>
      </dsp:txBody>
      <dsp:txXfrm>
        <a:off x="2270121" y="2342991"/>
        <a:ext cx="3346456" cy="200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CCD01-510D-486E-B165-5CFEAAA343B7}">
      <dsp:nvSpPr>
        <dsp:cNvPr id="0" name=""/>
        <dsp:cNvSpPr/>
      </dsp:nvSpPr>
      <dsp:spPr>
        <a:xfrm>
          <a:off x="0" y="659258"/>
          <a:ext cx="788670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Not required to be based on exceptional need.</a:t>
          </a:r>
        </a:p>
      </dsp:txBody>
      <dsp:txXfrm>
        <a:off x="33955" y="693213"/>
        <a:ext cx="7818790" cy="627655"/>
      </dsp:txXfrm>
    </dsp:sp>
    <dsp:sp modelId="{DF62131B-B635-4E23-818F-B112B1129C98}">
      <dsp:nvSpPr>
        <dsp:cNvPr id="0" name=""/>
        <dsp:cNvSpPr/>
      </dsp:nvSpPr>
      <dsp:spPr>
        <a:xfrm>
          <a:off x="0" y="1438343"/>
          <a:ext cx="7886700" cy="69556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Must be documented in policies and procedures.</a:t>
          </a:r>
        </a:p>
      </dsp:txBody>
      <dsp:txXfrm>
        <a:off x="33955" y="1472298"/>
        <a:ext cx="7818790" cy="627655"/>
      </dsp:txXfrm>
    </dsp:sp>
    <dsp:sp modelId="{67172A14-DAED-4294-ABA5-61B9602B5F03}">
      <dsp:nvSpPr>
        <dsp:cNvPr id="0" name=""/>
        <dsp:cNvSpPr/>
      </dsp:nvSpPr>
      <dsp:spPr>
        <a:xfrm>
          <a:off x="0" y="2217429"/>
          <a:ext cx="7886700" cy="69556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Must fit into student’s budget (Need)</a:t>
          </a:r>
        </a:p>
      </dsp:txBody>
      <dsp:txXfrm>
        <a:off x="33955" y="2251384"/>
        <a:ext cx="7818790" cy="627655"/>
      </dsp:txXfrm>
    </dsp:sp>
    <dsp:sp modelId="{3C9C0C19-7D7D-4195-8325-33753A97AB91}">
      <dsp:nvSpPr>
        <dsp:cNvPr id="0" name=""/>
        <dsp:cNvSpPr/>
      </dsp:nvSpPr>
      <dsp:spPr>
        <a:xfrm>
          <a:off x="0" y="2996514"/>
          <a:ext cx="7886700" cy="6955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7% must be used for community service positions.</a:t>
          </a:r>
        </a:p>
      </dsp:txBody>
      <dsp:txXfrm>
        <a:off x="33955" y="3030469"/>
        <a:ext cx="7818790" cy="627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1A459-4502-4D2F-B80D-801CC42FB6B9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Must pay at least minimum wage.</a:t>
          </a:r>
        </a:p>
      </dsp:txBody>
      <dsp:txXfrm>
        <a:off x="468272" y="3745"/>
        <a:ext cx="2171923" cy="1303153"/>
      </dsp:txXfrm>
    </dsp:sp>
    <dsp:sp modelId="{1D3319A3-28FB-48C7-AC9C-8856D6C84EA5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Cannot replace regular employees.</a:t>
          </a:r>
        </a:p>
      </dsp:txBody>
      <dsp:txXfrm>
        <a:off x="2857388" y="3745"/>
        <a:ext cx="2171923" cy="1303153"/>
      </dsp:txXfrm>
    </dsp:sp>
    <dsp:sp modelId="{AFC1E196-9C1C-4FE8-AE19-668681056EAE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Cannot involve religious activities or construction.</a:t>
          </a:r>
        </a:p>
      </dsp:txBody>
      <dsp:txXfrm>
        <a:off x="5246503" y="3745"/>
        <a:ext cx="2171923" cy="1303153"/>
      </dsp:txXfrm>
    </dsp:sp>
    <dsp:sp modelId="{7CA3BA0C-FD0E-49D0-88E3-A2FF6017DF84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may earn academic credit along with pay.</a:t>
          </a:r>
        </a:p>
      </dsp:txBody>
      <dsp:txXfrm>
        <a:off x="468272" y="1524092"/>
        <a:ext cx="2171923" cy="1303153"/>
      </dsp:txXfrm>
    </dsp:sp>
    <dsp:sp modelId="{2B576BE8-5879-4A95-9740-7981EA89492E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Cannot work during class time</a:t>
          </a:r>
        </a:p>
      </dsp:txBody>
      <dsp:txXfrm>
        <a:off x="2857388" y="1524092"/>
        <a:ext cx="2171923" cy="1303153"/>
      </dsp:txXfrm>
    </dsp:sp>
    <dsp:sp modelId="{E5F8ED5B-A949-4A88-A2D2-0E13E55E7F8D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Job Descriptions</a:t>
          </a:r>
        </a:p>
      </dsp:txBody>
      <dsp:txXfrm>
        <a:off x="5246503" y="1524092"/>
        <a:ext cx="2171923" cy="1303153"/>
      </dsp:txXfrm>
    </dsp:sp>
    <dsp:sp modelId="{26E4EC02-2C05-483B-B557-0DC4637E8AE5}">
      <dsp:nvSpPr>
        <dsp:cNvPr id="0" name=""/>
        <dsp:cNvSpPr/>
      </dsp:nvSpPr>
      <dsp:spPr>
        <a:xfrm>
          <a:off x="1662830" y="3044438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Timesheets signed by supervisor</a:t>
          </a:r>
        </a:p>
      </dsp:txBody>
      <dsp:txXfrm>
        <a:off x="1662830" y="3044438"/>
        <a:ext cx="2171923" cy="1303153"/>
      </dsp:txXfrm>
    </dsp:sp>
    <dsp:sp modelId="{B3C28D66-2A04-4402-B556-9EE96B86D9DD}">
      <dsp:nvSpPr>
        <dsp:cNvPr id="0" name=""/>
        <dsp:cNvSpPr/>
      </dsp:nvSpPr>
      <dsp:spPr>
        <a:xfrm>
          <a:off x="4051946" y="3044438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Hours worked must be trackable unless a Grad student. Can be paid a stipend.</a:t>
          </a:r>
        </a:p>
      </dsp:txBody>
      <dsp:txXfrm>
        <a:off x="4051946" y="3044438"/>
        <a:ext cx="2171923" cy="13031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DBC2B-6BF4-4997-9D52-23123C5BE637}">
      <dsp:nvSpPr>
        <dsp:cNvPr id="0" name=""/>
        <dsp:cNvSpPr/>
      </dsp:nvSpPr>
      <dsp:spPr>
        <a:xfrm>
          <a:off x="0" y="829020"/>
          <a:ext cx="5175384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Direct check or EFT to a designated account.</a:t>
          </a:r>
        </a:p>
      </dsp:txBody>
      <dsp:txXfrm>
        <a:off x="60199" y="889219"/>
        <a:ext cx="5054986" cy="1112781"/>
      </dsp:txXfrm>
    </dsp:sp>
    <dsp:sp modelId="{C97580B2-641D-4683-8B65-0625C28C8CE4}">
      <dsp:nvSpPr>
        <dsp:cNvPr id="0" name=""/>
        <dsp:cNvSpPr/>
      </dsp:nvSpPr>
      <dsp:spPr>
        <a:xfrm>
          <a:off x="0" y="2151480"/>
          <a:ext cx="5175384" cy="12331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Can be credited to student’s account with authorization.</a:t>
          </a:r>
        </a:p>
      </dsp:txBody>
      <dsp:txXfrm>
        <a:off x="60199" y="2211679"/>
        <a:ext cx="5054986" cy="1112781"/>
      </dsp:txXfrm>
    </dsp:sp>
    <dsp:sp modelId="{2600F725-77A0-407A-97BA-AAC820EEC0F6}">
      <dsp:nvSpPr>
        <dsp:cNvPr id="0" name=""/>
        <dsp:cNvSpPr/>
      </dsp:nvSpPr>
      <dsp:spPr>
        <a:xfrm>
          <a:off x="0" y="3473940"/>
          <a:ext cx="5175384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Garnishment of wages is prohibited.</a:t>
          </a:r>
        </a:p>
      </dsp:txBody>
      <dsp:txXfrm>
        <a:off x="60199" y="3534139"/>
        <a:ext cx="5054986" cy="1112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C0ECA-54D7-48F1-8BD2-46D998F94764}">
      <dsp:nvSpPr>
        <dsp:cNvPr id="0" name=""/>
        <dsp:cNvSpPr/>
      </dsp:nvSpPr>
      <dsp:spPr>
        <a:xfrm>
          <a:off x="0" y="4274295"/>
          <a:ext cx="4358346" cy="1402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Earnings must be used for upcoming enrollment expenses.</a:t>
          </a:r>
        </a:p>
      </dsp:txBody>
      <dsp:txXfrm>
        <a:off x="0" y="4274295"/>
        <a:ext cx="4358346" cy="1402919"/>
      </dsp:txXfrm>
    </dsp:sp>
    <dsp:sp modelId="{E7221A4B-1114-47BC-A6DF-F3855B8661B2}">
      <dsp:nvSpPr>
        <dsp:cNvPr id="0" name=""/>
        <dsp:cNvSpPr/>
      </dsp:nvSpPr>
      <dsp:spPr>
        <a:xfrm rot="10800000">
          <a:off x="0" y="2137649"/>
          <a:ext cx="4358346" cy="2157689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 may work during non-attendance periods if enrolled for next term.</a:t>
          </a:r>
        </a:p>
      </dsp:txBody>
      <dsp:txXfrm rot="10800000">
        <a:off x="0" y="2137649"/>
        <a:ext cx="4358346" cy="1402002"/>
      </dsp:txXfrm>
    </dsp:sp>
    <dsp:sp modelId="{4D7EF024-45B6-4567-A345-16D7D3C478F6}">
      <dsp:nvSpPr>
        <dsp:cNvPr id="0" name=""/>
        <dsp:cNvSpPr/>
      </dsp:nvSpPr>
      <dsp:spPr>
        <a:xfrm rot="10800000">
          <a:off x="0" y="1003"/>
          <a:ext cx="4358346" cy="2157689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Positions must relate to student services.</a:t>
          </a:r>
        </a:p>
      </dsp:txBody>
      <dsp:txXfrm rot="10800000">
        <a:off x="0" y="1003"/>
        <a:ext cx="4358346" cy="1402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8847-2163-4505-B554-EB7DCFB4B45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CB743-A1F4-45E9-9EF8-E51CC90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34/subtitle-B/chapter-VI/part-675/subpart-A/section-675.2#p-675.2(b)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must be used for community service positions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job must be in an area that is open, accessible, and used by the community at large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more students must be employed as tutors or family literacy program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request a waiver of this requirement – on COD by annual deadline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CB743-A1F4-45E9-9EF8-E51CC90B1D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2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side note 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make FWS payments to disaster-affected students for the period of time (not to exceed the award period) in which the students were prevented from fulfilling their FWS obligations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CB743-A1F4-45E9-9EF8-E51CC90B1D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between proprietary and non proprietary school 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student services related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34 CFR 675.2(b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may work during a period of non attendance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planning to enroll for the next period of enrollment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Earnings must be used to cover expenses for next period of enrollment (has need)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CB743-A1F4-45E9-9EF8-E51CC90B1D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 Needed: Last name, DOB, SSN, CPS Trans #, Total earnings, Calendar year.</a:t>
            </a:r>
          </a:p>
          <a:p>
            <a:endParaRPr lang="en-US" dirty="0"/>
          </a:p>
          <a:p>
            <a:r>
              <a:rPr lang="en-US" dirty="0"/>
              <a:t>Both institutional and Federal share- gross amount</a:t>
            </a:r>
          </a:p>
          <a:p>
            <a:endParaRPr lang="en-US" dirty="0"/>
          </a:p>
          <a:p>
            <a:r>
              <a:rPr lang="en-US" dirty="0"/>
              <a:t>Paid, not worked during the calendar year</a:t>
            </a:r>
          </a:p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CB743-A1F4-45E9-9EF8-E51CC90B1D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4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keyboard/p/payroll-taxe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en-US" sz="5700">
                <a:solidFill>
                  <a:srgbClr val="FFFFFF"/>
                </a:solidFill>
              </a:rPr>
              <a:t>Federal Work-Study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</a:rPr>
              <a:t>Understanding Funding, Eligibility, and Regulations</a:t>
            </a:r>
          </a:p>
          <a:p>
            <a:pPr>
              <a:lnSpc>
                <a:spcPct val="90000"/>
              </a:lnSpc>
            </a:pPr>
            <a:endParaRPr lang="en-US" sz="3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Tax Considerations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 dirty="0"/>
              <a:t> FICA taxes do not apply if enrolled in a course of study.</a:t>
            </a:r>
          </a:p>
          <a:p>
            <a:r>
              <a:rPr lang="en-US" sz="1900" dirty="0"/>
              <a:t> Governed by Treasury Decision 9167 (2004).</a:t>
            </a:r>
          </a:p>
          <a:p>
            <a:r>
              <a:rPr lang="en-US" sz="1900" dirty="0"/>
              <a:t> Schools must comply with IRS regulations.</a:t>
            </a:r>
          </a:p>
        </p:txBody>
      </p:sp>
      <p:pic>
        <p:nvPicPr>
          <p:cNvPr id="5" name="Picture 4" descr="A close-up of a keyboard">
            <a:extLst>
              <a:ext uri="{FF2B5EF4-FFF2-40B4-BE49-F238E27FC236}">
                <a16:creationId xmlns:a16="http://schemas.microsoft.com/office/drawing/2014/main" id="{70B0E010-B167-3447-8EA2-897D5D10C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4" r="46381" b="-1"/>
          <a:stretch/>
        </p:blipFill>
        <p:spPr>
          <a:xfrm>
            <a:off x="4718304" y="976420"/>
            <a:ext cx="4424553" cy="58815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2180A-74CF-9DFA-DB47-2B198925F2C2}"/>
              </a:ext>
            </a:extLst>
          </p:cNvPr>
          <p:cNvSpPr txBox="1"/>
          <p:nvPr/>
        </p:nvSpPr>
        <p:spPr>
          <a:xfrm>
            <a:off x="7165424" y="6699289"/>
            <a:ext cx="197857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pedia.org/keyboard/p/payroll-tax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Methods of Payment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A04D7C-D449-3462-A5CC-62D076C21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221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On-Campus Employment Rules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FA21D76-678C-CFFC-7C05-2BAA19527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149521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Off-Campus Work-Study Agreements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FDB6FB-D41A-057C-5D55-BF1206DAB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918826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5D8AB-2205-4648-8723-EF0619BD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700"/>
              <a:t>Offices Involved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382A7-A2AB-9E34-1025-74915582C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HR or payroll services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Financial Aid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All supervisors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Career Services</a:t>
            </a:r>
          </a:p>
          <a:p>
            <a:pPr algn="l">
              <a:lnSpc>
                <a:spcPct val="90000"/>
              </a:lnSpc>
            </a:pPr>
            <a:endParaRPr lang="en-US" sz="2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open plan office">
            <a:extLst>
              <a:ext uri="{FF2B5EF4-FFF2-40B4-BE49-F238E27FC236}">
                <a16:creationId xmlns:a16="http://schemas.microsoft.com/office/drawing/2014/main" id="{B530CB51-108C-5CBD-E383-E4D9959F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16" r="29253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264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EED3-CD0B-2324-4FBE-771F45CA6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365633"/>
            <a:ext cx="7772400" cy="1470025"/>
          </a:xfrm>
        </p:spPr>
        <p:txBody>
          <a:bodyPr/>
          <a:lstStyle/>
          <a:p>
            <a:r>
              <a:rPr lang="en-US" dirty="0"/>
              <a:t>Annual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80E12-1675-A524-7E11-B11D1328C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82496"/>
            <a:ext cx="7150608" cy="203911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Reported by CALENDAR YEAR for each student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Reported on COD via batch or directly on COD website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Due October 1</a:t>
            </a:r>
            <a:r>
              <a:rPr lang="en-US" sz="2600" baseline="30000" dirty="0"/>
              <a:t>st</a:t>
            </a:r>
            <a:r>
              <a:rPr lang="en-US" sz="2600" dirty="0"/>
              <a:t> for previous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AC5FCF2-1850-A738-CEF1-99EF2BCB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4" y="3516562"/>
            <a:ext cx="6117336" cy="27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21D18-D76E-7ED0-68F5-1F724BFDE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300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30D38-51B1-3604-875F-22D483ECD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517164" flipV="1">
            <a:off x="457200" y="5157215"/>
            <a:ext cx="2606040" cy="10515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Thank you!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CF43CCBE-49EE-4083-2603-EF810A07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5" r="47350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07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5B7395-FC8A-E217-E8DF-95FDA5CB58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Overview of Federal Work-Study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AC1C0C-15DB-D93A-24B9-7E8481B16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451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C0D2FA-DE62-3396-398E-B4C62B1D33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Funding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99394B-2D99-E553-681B-96DA23AC8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767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Transfer of Funds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B92C1F-262B-D900-5B9F-8573AC29D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44294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Matching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0902BE-379B-3223-A838-CFDB66F02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07242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0823D3-54F2-A0C1-2F13-5132E565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2" r="1087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Waivers for Matching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36A6662-B86B-0168-0E31-7C7C71047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072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06202-CA7C-7F8D-696F-B70F1457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Awarding Federal Work-Study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FC4B4B-2432-F74F-B57C-2639188B2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06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E6A5CF-1061-6C4B-0C4D-1F0AD6464E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24" r="86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FWS Position Guidelines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96D400-E083-3A0B-EA38-70F4009E9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2075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BEC42-765F-6F49-5CB1-4294DDF29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300"/>
              <a:t>Hiring Paperwork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6884B-D562-9960-EFE6-21E5FF9D6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Paperwork completed by HR or FA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Student cannot work until all paperwork in complete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man conducting job interview">
            <a:extLst>
              <a:ext uri="{FF2B5EF4-FFF2-40B4-BE49-F238E27FC236}">
                <a16:creationId xmlns:a16="http://schemas.microsoft.com/office/drawing/2014/main" id="{1082280F-E23F-02EA-8D66-BB81C695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26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366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634</Words>
  <Application>Microsoft Office PowerPoint</Application>
  <PresentationFormat>On-screen Show (4:3)</PresentationFormat>
  <Paragraphs>88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Federal Work-Study Program</vt:lpstr>
      <vt:lpstr>Overview of Federal Work-Study</vt:lpstr>
      <vt:lpstr>Funding Process</vt:lpstr>
      <vt:lpstr>Transfer of Funds</vt:lpstr>
      <vt:lpstr>Matching Requirements</vt:lpstr>
      <vt:lpstr>Waivers for Matching</vt:lpstr>
      <vt:lpstr>Awarding Federal Work-Study</vt:lpstr>
      <vt:lpstr>FWS Position Guidelines</vt:lpstr>
      <vt:lpstr>Hiring Paperwork</vt:lpstr>
      <vt:lpstr>Tax Considerations</vt:lpstr>
      <vt:lpstr>Methods of Payment</vt:lpstr>
      <vt:lpstr>On-Campus Employment Rules</vt:lpstr>
      <vt:lpstr>Off-Campus Work-Study Agreements</vt:lpstr>
      <vt:lpstr>Offices Involved</vt:lpstr>
      <vt:lpstr>Annual Reporting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Work-Study Program</dc:title>
  <dc:subject/>
  <dc:creator>Zilma Lopes</dc:creator>
  <cp:keywords/>
  <dc:description>generated using python-pptx</dc:description>
  <cp:lastModifiedBy>Zilma Lopes</cp:lastModifiedBy>
  <cp:revision>3</cp:revision>
  <dcterms:created xsi:type="dcterms:W3CDTF">2013-01-27T09:14:16Z</dcterms:created>
  <dcterms:modified xsi:type="dcterms:W3CDTF">2025-04-08T18:30:03Z</dcterms:modified>
  <cp:category/>
</cp:coreProperties>
</file>