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sldIdLst>
    <p:sldId id="263" r:id="rId2"/>
    <p:sldId id="264" r:id="rId3"/>
    <p:sldId id="265" r:id="rId4"/>
    <p:sldId id="270" r:id="rId5"/>
    <p:sldId id="271" r:id="rId6"/>
    <p:sldId id="574" r:id="rId7"/>
    <p:sldId id="577" r:id="rId8"/>
    <p:sldId id="575" r:id="rId9"/>
    <p:sldId id="563" r:id="rId10"/>
    <p:sldId id="272" r:id="rId11"/>
    <p:sldId id="273" r:id="rId12"/>
    <p:sldId id="580" r:id="rId13"/>
    <p:sldId id="581" r:id="rId14"/>
    <p:sldId id="578" r:id="rId15"/>
    <p:sldId id="266" r:id="rId16"/>
    <p:sldId id="267" r:id="rId17"/>
    <p:sldId id="26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chez, Daniel L." initials="SD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9E"/>
    <a:srgbClr val="1F4E79"/>
    <a:srgbClr val="8FA4C7"/>
    <a:srgbClr val="0323A0"/>
    <a:srgbClr val="708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53E47-3CE3-494D-AAC1-5674BA1E49CE}" v="16" dt="2022-04-04T02:15:07.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5" autoAdjust="0"/>
    <p:restoredTop sz="95701"/>
  </p:normalViewPr>
  <p:slideViewPr>
    <p:cSldViewPr snapToGrid="0">
      <p:cViewPr varScale="1">
        <p:scale>
          <a:sx n="115" d="100"/>
          <a:sy n="115" d="100"/>
        </p:scale>
        <p:origin x="104" y="108"/>
      </p:cViewPr>
      <p:guideLst>
        <p:guide pos="3840"/>
        <p:guide orient="horz" pos="2160"/>
      </p:guideLst>
    </p:cSldViewPr>
  </p:slideViewPr>
  <p:outlineViewPr>
    <p:cViewPr>
      <p:scale>
        <a:sx n="33" d="100"/>
        <a:sy n="33" d="100"/>
      </p:scale>
      <p:origin x="0" y="-4459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8" d="100"/>
          <a:sy n="58" d="100"/>
        </p:scale>
        <p:origin x="29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Burgess" userId="41cfb26c-9414-44b8-86e8-1ce32304a3fc" providerId="ADAL" clId="{AD753E47-3CE3-494D-AAC1-5674BA1E49CE}"/>
    <pc:docChg chg="undo custSel addSld delSld modSld sldOrd">
      <pc:chgData name="Brenda Burgess" userId="41cfb26c-9414-44b8-86e8-1ce32304a3fc" providerId="ADAL" clId="{AD753E47-3CE3-494D-AAC1-5674BA1E49CE}" dt="2022-04-04T02:16:19.376" v="5215" actId="20577"/>
      <pc:docMkLst>
        <pc:docMk/>
      </pc:docMkLst>
      <pc:sldChg chg="addSp modSp mod setBg">
        <pc:chgData name="Brenda Burgess" userId="41cfb26c-9414-44b8-86e8-1ce32304a3fc" providerId="ADAL" clId="{AD753E47-3CE3-494D-AAC1-5674BA1E49CE}" dt="2022-04-04T02:15:20.373" v="5181" actId="26606"/>
        <pc:sldMkLst>
          <pc:docMk/>
          <pc:sldMk cId="591105080" sldId="263"/>
        </pc:sldMkLst>
        <pc:spChg chg="mod">
          <ac:chgData name="Brenda Burgess" userId="41cfb26c-9414-44b8-86e8-1ce32304a3fc" providerId="ADAL" clId="{AD753E47-3CE3-494D-AAC1-5674BA1E49CE}" dt="2022-04-04T02:15:20.373" v="5181" actId="26606"/>
          <ac:spMkLst>
            <pc:docMk/>
            <pc:sldMk cId="591105080" sldId="263"/>
            <ac:spMk id="4" creationId="{57E6E849-B8E9-4115-AEBA-F6C7565831C4}"/>
          </ac:spMkLst>
        </pc:spChg>
        <pc:spChg chg="mod">
          <ac:chgData name="Brenda Burgess" userId="41cfb26c-9414-44b8-86e8-1ce32304a3fc" providerId="ADAL" clId="{AD753E47-3CE3-494D-AAC1-5674BA1E49CE}" dt="2022-04-04T02:15:20.373" v="5181" actId="26606"/>
          <ac:spMkLst>
            <pc:docMk/>
            <pc:sldMk cId="591105080" sldId="263"/>
            <ac:spMk id="5" creationId="{4E406ACE-C573-472C-BF99-8A88DA081440}"/>
          </ac:spMkLst>
        </pc:spChg>
        <pc:spChg chg="mod">
          <ac:chgData name="Brenda Burgess" userId="41cfb26c-9414-44b8-86e8-1ce32304a3fc" providerId="ADAL" clId="{AD753E47-3CE3-494D-AAC1-5674BA1E49CE}" dt="2022-04-04T02:15:20.373" v="5181" actId="26606"/>
          <ac:spMkLst>
            <pc:docMk/>
            <pc:sldMk cId="591105080" sldId="263"/>
            <ac:spMk id="6" creationId="{03AB377B-321D-4A76-B436-2B92AF46E2AD}"/>
          </ac:spMkLst>
        </pc:spChg>
        <pc:spChg chg="mod">
          <ac:chgData name="Brenda Burgess" userId="41cfb26c-9414-44b8-86e8-1ce32304a3fc" providerId="ADAL" clId="{AD753E47-3CE3-494D-AAC1-5674BA1E49CE}" dt="2022-04-04T02:15:20.373" v="5181" actId="26606"/>
          <ac:spMkLst>
            <pc:docMk/>
            <pc:sldMk cId="591105080" sldId="263"/>
            <ac:spMk id="7" creationId="{C7E4FEC2-9D51-426B-892A-CE65E3C1B7E6}"/>
          </ac:spMkLst>
        </pc:spChg>
        <pc:spChg chg="add">
          <ac:chgData name="Brenda Burgess" userId="41cfb26c-9414-44b8-86e8-1ce32304a3fc" providerId="ADAL" clId="{AD753E47-3CE3-494D-AAC1-5674BA1E49CE}" dt="2022-04-04T02:15:20.373" v="5181" actId="26606"/>
          <ac:spMkLst>
            <pc:docMk/>
            <pc:sldMk cId="591105080" sldId="263"/>
            <ac:spMk id="12" creationId="{20D5D19D-0789-4518-B5DC-D47ADF69D25A}"/>
          </ac:spMkLst>
        </pc:spChg>
        <pc:spChg chg="add">
          <ac:chgData name="Brenda Burgess" userId="41cfb26c-9414-44b8-86e8-1ce32304a3fc" providerId="ADAL" clId="{AD753E47-3CE3-494D-AAC1-5674BA1E49CE}" dt="2022-04-04T02:15:20.373" v="5181" actId="26606"/>
          <ac:spMkLst>
            <pc:docMk/>
            <pc:sldMk cId="591105080" sldId="263"/>
            <ac:spMk id="19" creationId="{B81933D1-5615-42C7-9C0B-4EB7105CCE2D}"/>
          </ac:spMkLst>
        </pc:spChg>
        <pc:spChg chg="add">
          <ac:chgData name="Brenda Burgess" userId="41cfb26c-9414-44b8-86e8-1ce32304a3fc" providerId="ADAL" clId="{AD753E47-3CE3-494D-AAC1-5674BA1E49CE}" dt="2022-04-04T02:15:20.373" v="5181" actId="26606"/>
          <ac:spMkLst>
            <pc:docMk/>
            <pc:sldMk cId="591105080" sldId="263"/>
            <ac:spMk id="21" creationId="{19C9EAEA-39D0-4B0E-A0EB-51E7B26740B1}"/>
          </ac:spMkLst>
        </pc:spChg>
        <pc:grpChg chg="add">
          <ac:chgData name="Brenda Burgess" userId="41cfb26c-9414-44b8-86e8-1ce32304a3fc" providerId="ADAL" clId="{AD753E47-3CE3-494D-AAC1-5674BA1E49CE}" dt="2022-04-04T02:15:20.373" v="5181" actId="26606"/>
          <ac:grpSpMkLst>
            <pc:docMk/>
            <pc:sldMk cId="591105080" sldId="263"/>
            <ac:grpSpMk id="14" creationId="{032D8612-31EB-44CF-A1D0-14FD4C705424}"/>
          </ac:grpSpMkLst>
        </pc:grpChg>
        <pc:picChg chg="add mod ord">
          <ac:chgData name="Brenda Burgess" userId="41cfb26c-9414-44b8-86e8-1ce32304a3fc" providerId="ADAL" clId="{AD753E47-3CE3-494D-AAC1-5674BA1E49CE}" dt="2022-04-04T02:15:20.373" v="5181" actId="26606"/>
          <ac:picMkLst>
            <pc:docMk/>
            <pc:sldMk cId="591105080" sldId="263"/>
            <ac:picMk id="3" creationId="{F79E8284-225B-4D40-B547-2668187AFF7B}"/>
          </ac:picMkLst>
        </pc:picChg>
      </pc:sldChg>
      <pc:sldChg chg="modSp mod">
        <pc:chgData name="Brenda Burgess" userId="41cfb26c-9414-44b8-86e8-1ce32304a3fc" providerId="ADAL" clId="{AD753E47-3CE3-494D-AAC1-5674BA1E49CE}" dt="2022-04-04T01:57:35.461" v="4927" actId="6549"/>
        <pc:sldMkLst>
          <pc:docMk/>
          <pc:sldMk cId="2455434527" sldId="264"/>
        </pc:sldMkLst>
        <pc:spChg chg="mod">
          <ac:chgData name="Brenda Burgess" userId="41cfb26c-9414-44b8-86e8-1ce32304a3fc" providerId="ADAL" clId="{AD753E47-3CE3-494D-AAC1-5674BA1E49CE}" dt="2022-04-04T01:57:35.461" v="4927" actId="6549"/>
          <ac:spMkLst>
            <pc:docMk/>
            <pc:sldMk cId="2455434527" sldId="264"/>
            <ac:spMk id="3" creationId="{9B3E5C88-B0D9-4511-8725-A13A8838BC96}"/>
          </ac:spMkLst>
        </pc:spChg>
      </pc:sldChg>
      <pc:sldChg chg="modSp mod">
        <pc:chgData name="Brenda Burgess" userId="41cfb26c-9414-44b8-86e8-1ce32304a3fc" providerId="ADAL" clId="{AD753E47-3CE3-494D-AAC1-5674BA1E49CE}" dt="2022-04-04T02:16:19.376" v="5215" actId="20577"/>
        <pc:sldMkLst>
          <pc:docMk/>
          <pc:sldMk cId="501235327" sldId="265"/>
        </pc:sldMkLst>
        <pc:spChg chg="mod">
          <ac:chgData name="Brenda Burgess" userId="41cfb26c-9414-44b8-86e8-1ce32304a3fc" providerId="ADAL" clId="{AD753E47-3CE3-494D-AAC1-5674BA1E49CE}" dt="2022-04-04T02:16:19.376" v="5215" actId="20577"/>
          <ac:spMkLst>
            <pc:docMk/>
            <pc:sldMk cId="501235327" sldId="265"/>
            <ac:spMk id="3" creationId="{88C79F06-5D5D-4D0F-93BD-AA6A85B1505C}"/>
          </ac:spMkLst>
        </pc:spChg>
      </pc:sldChg>
      <pc:sldChg chg="modSp mod modNotesTx">
        <pc:chgData name="Brenda Burgess" userId="41cfb26c-9414-44b8-86e8-1ce32304a3fc" providerId="ADAL" clId="{AD753E47-3CE3-494D-AAC1-5674BA1E49CE}" dt="2022-03-29T20:05:09.686" v="2860" actId="20577"/>
        <pc:sldMkLst>
          <pc:docMk/>
          <pc:sldMk cId="3806049306" sldId="270"/>
        </pc:sldMkLst>
        <pc:spChg chg="mod">
          <ac:chgData name="Brenda Burgess" userId="41cfb26c-9414-44b8-86e8-1ce32304a3fc" providerId="ADAL" clId="{AD753E47-3CE3-494D-AAC1-5674BA1E49CE}" dt="2022-03-29T19:59:02.522" v="2482" actId="33524"/>
          <ac:spMkLst>
            <pc:docMk/>
            <pc:sldMk cId="3806049306" sldId="270"/>
            <ac:spMk id="3" creationId="{3D27512E-0640-4163-8558-658E6595C6F2}"/>
          </ac:spMkLst>
        </pc:spChg>
      </pc:sldChg>
      <pc:sldChg chg="modSp mod modNotesTx">
        <pc:chgData name="Brenda Burgess" userId="41cfb26c-9414-44b8-86e8-1ce32304a3fc" providerId="ADAL" clId="{AD753E47-3CE3-494D-AAC1-5674BA1E49CE}" dt="2022-03-29T20:50:59.876" v="3630" actId="20577"/>
        <pc:sldMkLst>
          <pc:docMk/>
          <pc:sldMk cId="2062205089" sldId="271"/>
        </pc:sldMkLst>
        <pc:spChg chg="mod">
          <ac:chgData name="Brenda Burgess" userId="41cfb26c-9414-44b8-86e8-1ce32304a3fc" providerId="ADAL" clId="{AD753E47-3CE3-494D-AAC1-5674BA1E49CE}" dt="2022-03-29T14:45:38.425" v="13" actId="20577"/>
          <ac:spMkLst>
            <pc:docMk/>
            <pc:sldMk cId="2062205089" sldId="271"/>
            <ac:spMk id="2" creationId="{A7928375-1B23-448D-B48F-54A4DAE7D547}"/>
          </ac:spMkLst>
        </pc:spChg>
        <pc:spChg chg="mod">
          <ac:chgData name="Brenda Burgess" userId="41cfb26c-9414-44b8-86e8-1ce32304a3fc" providerId="ADAL" clId="{AD753E47-3CE3-494D-AAC1-5674BA1E49CE}" dt="2022-03-29T19:29:24.382" v="1639" actId="113"/>
          <ac:spMkLst>
            <pc:docMk/>
            <pc:sldMk cId="2062205089" sldId="271"/>
            <ac:spMk id="3" creationId="{01ABF9A7-95E7-4441-920D-A1550E10273E}"/>
          </ac:spMkLst>
        </pc:spChg>
      </pc:sldChg>
      <pc:sldChg chg="modSp new mod modNotesTx">
        <pc:chgData name="Brenda Burgess" userId="41cfb26c-9414-44b8-86e8-1ce32304a3fc" providerId="ADAL" clId="{AD753E47-3CE3-494D-AAC1-5674BA1E49CE}" dt="2022-03-29T20:58:02.893" v="4535" actId="20577"/>
        <pc:sldMkLst>
          <pc:docMk/>
          <pc:sldMk cId="3555859431" sldId="272"/>
        </pc:sldMkLst>
        <pc:spChg chg="mod">
          <ac:chgData name="Brenda Burgess" userId="41cfb26c-9414-44b8-86e8-1ce32304a3fc" providerId="ADAL" clId="{AD753E47-3CE3-494D-AAC1-5674BA1E49CE}" dt="2022-03-29T14:45:59.184" v="32" actId="20577"/>
          <ac:spMkLst>
            <pc:docMk/>
            <pc:sldMk cId="3555859431" sldId="272"/>
            <ac:spMk id="2" creationId="{E4130AF5-C3BF-462C-BB57-9BB2AA357D32}"/>
          </ac:spMkLst>
        </pc:spChg>
        <pc:spChg chg="mod">
          <ac:chgData name="Brenda Burgess" userId="41cfb26c-9414-44b8-86e8-1ce32304a3fc" providerId="ADAL" clId="{AD753E47-3CE3-494D-AAC1-5674BA1E49CE}" dt="2022-03-29T18:55:38.101" v="771" actId="20577"/>
          <ac:spMkLst>
            <pc:docMk/>
            <pc:sldMk cId="3555859431" sldId="272"/>
            <ac:spMk id="3" creationId="{790C3158-0A7E-4DB1-B580-AE6044A7A34E}"/>
          </ac:spMkLst>
        </pc:spChg>
      </pc:sldChg>
      <pc:sldChg chg="modSp new mod modNotesTx">
        <pc:chgData name="Brenda Burgess" userId="41cfb26c-9414-44b8-86e8-1ce32304a3fc" providerId="ADAL" clId="{AD753E47-3CE3-494D-AAC1-5674BA1E49CE}" dt="2022-04-04T01:54:40.845" v="4802" actId="20577"/>
        <pc:sldMkLst>
          <pc:docMk/>
          <pc:sldMk cId="2961205168" sldId="273"/>
        </pc:sldMkLst>
        <pc:spChg chg="mod">
          <ac:chgData name="Brenda Burgess" userId="41cfb26c-9414-44b8-86e8-1ce32304a3fc" providerId="ADAL" clId="{AD753E47-3CE3-494D-AAC1-5674BA1E49CE}" dt="2022-03-29T14:47:01.001" v="95" actId="20577"/>
          <ac:spMkLst>
            <pc:docMk/>
            <pc:sldMk cId="2961205168" sldId="273"/>
            <ac:spMk id="2" creationId="{F18975B3-A209-4007-B16A-7FBC8CFC247F}"/>
          </ac:spMkLst>
        </pc:spChg>
        <pc:spChg chg="mod">
          <ac:chgData name="Brenda Burgess" userId="41cfb26c-9414-44b8-86e8-1ce32304a3fc" providerId="ADAL" clId="{AD753E47-3CE3-494D-AAC1-5674BA1E49CE}" dt="2022-04-04T01:54:40.845" v="4802" actId="20577"/>
          <ac:spMkLst>
            <pc:docMk/>
            <pc:sldMk cId="2961205168" sldId="273"/>
            <ac:spMk id="3" creationId="{F78FB958-1073-44A5-869D-F0A16CB64628}"/>
          </ac:spMkLst>
        </pc:spChg>
      </pc:sldChg>
      <pc:sldChg chg="modSp new del mod">
        <pc:chgData name="Brenda Burgess" userId="41cfb26c-9414-44b8-86e8-1ce32304a3fc" providerId="ADAL" clId="{AD753E47-3CE3-494D-AAC1-5674BA1E49CE}" dt="2022-03-29T19:36:13.277" v="1769" actId="2696"/>
        <pc:sldMkLst>
          <pc:docMk/>
          <pc:sldMk cId="2794243774" sldId="274"/>
        </pc:sldMkLst>
        <pc:spChg chg="mod">
          <ac:chgData name="Brenda Burgess" userId="41cfb26c-9414-44b8-86e8-1ce32304a3fc" providerId="ADAL" clId="{AD753E47-3CE3-494D-AAC1-5674BA1E49CE}" dt="2022-03-29T19:30:07.157" v="1681" actId="20577"/>
          <ac:spMkLst>
            <pc:docMk/>
            <pc:sldMk cId="2794243774" sldId="274"/>
            <ac:spMk id="2" creationId="{C5BB3CC6-5441-4584-B0C4-FB8176C79B79}"/>
          </ac:spMkLst>
        </pc:spChg>
        <pc:spChg chg="mod">
          <ac:chgData name="Brenda Burgess" userId="41cfb26c-9414-44b8-86e8-1ce32304a3fc" providerId="ADAL" clId="{AD753E47-3CE3-494D-AAC1-5674BA1E49CE}" dt="2022-03-29T19:35:31.990" v="1768" actId="20577"/>
          <ac:spMkLst>
            <pc:docMk/>
            <pc:sldMk cId="2794243774" sldId="274"/>
            <ac:spMk id="3" creationId="{6E72A22E-8619-40AC-AA8F-F0F950E34BEE}"/>
          </ac:spMkLst>
        </pc:spChg>
      </pc:sldChg>
      <pc:sldChg chg="modSp add mod">
        <pc:chgData name="Brenda Burgess" userId="41cfb26c-9414-44b8-86e8-1ce32304a3fc" providerId="ADAL" clId="{AD753E47-3CE3-494D-AAC1-5674BA1E49CE}" dt="2022-03-30T21:35:20.222" v="4649" actId="27636"/>
        <pc:sldMkLst>
          <pc:docMk/>
          <pc:sldMk cId="526894234" sldId="563"/>
        </pc:sldMkLst>
        <pc:spChg chg="mod">
          <ac:chgData name="Brenda Burgess" userId="41cfb26c-9414-44b8-86e8-1ce32304a3fc" providerId="ADAL" clId="{AD753E47-3CE3-494D-AAC1-5674BA1E49CE}" dt="2022-03-30T21:35:20.222" v="4649" actId="27636"/>
          <ac:spMkLst>
            <pc:docMk/>
            <pc:sldMk cId="526894234" sldId="563"/>
            <ac:spMk id="2" creationId="{8CE03F42-451E-4FE6-854C-ADA6011594A3}"/>
          </ac:spMkLst>
        </pc:spChg>
      </pc:sldChg>
      <pc:sldChg chg="modSp add mod">
        <pc:chgData name="Brenda Burgess" userId="41cfb26c-9414-44b8-86e8-1ce32304a3fc" providerId="ADAL" clId="{AD753E47-3CE3-494D-AAC1-5674BA1E49CE}" dt="2022-03-30T21:34:50.540" v="4644" actId="27636"/>
        <pc:sldMkLst>
          <pc:docMk/>
          <pc:sldMk cId="3449749798" sldId="574"/>
        </pc:sldMkLst>
        <pc:spChg chg="mod">
          <ac:chgData name="Brenda Burgess" userId="41cfb26c-9414-44b8-86e8-1ce32304a3fc" providerId="ADAL" clId="{AD753E47-3CE3-494D-AAC1-5674BA1E49CE}" dt="2022-03-30T21:34:40.013" v="4640" actId="14100"/>
          <ac:spMkLst>
            <pc:docMk/>
            <pc:sldMk cId="3449749798" sldId="574"/>
            <ac:spMk id="2" creationId="{0433C98C-1B65-423A-B088-33167EF877EE}"/>
          </ac:spMkLst>
        </pc:spChg>
        <pc:spChg chg="mod">
          <ac:chgData name="Brenda Burgess" userId="41cfb26c-9414-44b8-86e8-1ce32304a3fc" providerId="ADAL" clId="{AD753E47-3CE3-494D-AAC1-5674BA1E49CE}" dt="2022-03-30T21:34:50.540" v="4644" actId="27636"/>
          <ac:spMkLst>
            <pc:docMk/>
            <pc:sldMk cId="3449749798" sldId="574"/>
            <ac:spMk id="3" creationId="{C4512D12-5326-44F2-932F-DEC0F9612BF2}"/>
          </ac:spMkLst>
        </pc:spChg>
      </pc:sldChg>
      <pc:sldChg chg="modSp add mod">
        <pc:chgData name="Brenda Burgess" userId="41cfb26c-9414-44b8-86e8-1ce32304a3fc" providerId="ADAL" clId="{AD753E47-3CE3-494D-AAC1-5674BA1E49CE}" dt="2022-03-30T21:35:02.679" v="4647" actId="1076"/>
        <pc:sldMkLst>
          <pc:docMk/>
          <pc:sldMk cId="1988415685" sldId="575"/>
        </pc:sldMkLst>
        <pc:spChg chg="mod">
          <ac:chgData name="Brenda Burgess" userId="41cfb26c-9414-44b8-86e8-1ce32304a3fc" providerId="ADAL" clId="{AD753E47-3CE3-494D-AAC1-5674BA1E49CE}" dt="2022-03-30T21:35:02.679" v="4647" actId="1076"/>
          <ac:spMkLst>
            <pc:docMk/>
            <pc:sldMk cId="1988415685" sldId="575"/>
            <ac:spMk id="3" creationId="{0450ABA6-7D8B-4F7F-B895-725F92A7ADE4}"/>
          </ac:spMkLst>
        </pc:spChg>
      </pc:sldChg>
      <pc:sldChg chg="add">
        <pc:chgData name="Brenda Burgess" userId="41cfb26c-9414-44b8-86e8-1ce32304a3fc" providerId="ADAL" clId="{AD753E47-3CE3-494D-AAC1-5674BA1E49CE}" dt="2022-03-30T19:04:15.568" v="4636"/>
        <pc:sldMkLst>
          <pc:docMk/>
          <pc:sldMk cId="3653708394" sldId="577"/>
        </pc:sldMkLst>
      </pc:sldChg>
      <pc:sldChg chg="addSp delSp modSp new mod ord">
        <pc:chgData name="Brenda Burgess" userId="41cfb26c-9414-44b8-86e8-1ce32304a3fc" providerId="ADAL" clId="{AD753E47-3CE3-494D-AAC1-5674BA1E49CE}" dt="2022-04-04T02:14:19.455" v="5177" actId="255"/>
        <pc:sldMkLst>
          <pc:docMk/>
          <pc:sldMk cId="1816620833" sldId="578"/>
        </pc:sldMkLst>
        <pc:spChg chg="mod">
          <ac:chgData name="Brenda Burgess" userId="41cfb26c-9414-44b8-86e8-1ce32304a3fc" providerId="ADAL" clId="{AD753E47-3CE3-494D-AAC1-5674BA1E49CE}" dt="2022-04-04T01:55:10.466" v="4812" actId="20577"/>
          <ac:spMkLst>
            <pc:docMk/>
            <pc:sldMk cId="1816620833" sldId="578"/>
            <ac:spMk id="2" creationId="{A8145E12-2F25-4BEE-AF27-59737CFC8547}"/>
          </ac:spMkLst>
        </pc:spChg>
        <pc:spChg chg="mod">
          <ac:chgData name="Brenda Burgess" userId="41cfb26c-9414-44b8-86e8-1ce32304a3fc" providerId="ADAL" clId="{AD753E47-3CE3-494D-AAC1-5674BA1E49CE}" dt="2022-04-04T02:14:19.455" v="5177" actId="255"/>
          <ac:spMkLst>
            <pc:docMk/>
            <pc:sldMk cId="1816620833" sldId="578"/>
            <ac:spMk id="3" creationId="{E95AF193-F5EE-40C0-8D44-7DE36DAFE2B1}"/>
          </ac:spMkLst>
        </pc:spChg>
        <pc:graphicFrameChg chg="add del mod">
          <ac:chgData name="Brenda Burgess" userId="41cfb26c-9414-44b8-86e8-1ce32304a3fc" providerId="ADAL" clId="{AD753E47-3CE3-494D-AAC1-5674BA1E49CE}" dt="2022-04-04T02:11:55.623" v="5170" actId="478"/>
          <ac:graphicFrameMkLst>
            <pc:docMk/>
            <pc:sldMk cId="1816620833" sldId="578"/>
            <ac:graphicFrameMk id="6" creationId="{41EA09F4-C0AD-408E-9BB4-22437E47E99F}"/>
          </ac:graphicFrameMkLst>
        </pc:graphicFrameChg>
      </pc:sldChg>
      <pc:sldChg chg="addSp delSp modSp new del mod setBg modClrScheme setClrOvrMap chgLayout">
        <pc:chgData name="Brenda Burgess" userId="41cfb26c-9414-44b8-86e8-1ce32304a3fc" providerId="ADAL" clId="{AD753E47-3CE3-494D-AAC1-5674BA1E49CE}" dt="2022-04-04T02:07:07.159" v="5053" actId="2696"/>
        <pc:sldMkLst>
          <pc:docMk/>
          <pc:sldMk cId="1144888497" sldId="579"/>
        </pc:sldMkLst>
        <pc:spChg chg="del mod">
          <ac:chgData name="Brenda Burgess" userId="41cfb26c-9414-44b8-86e8-1ce32304a3fc" providerId="ADAL" clId="{AD753E47-3CE3-494D-AAC1-5674BA1E49CE}" dt="2022-04-04T02:01:05.350" v="5015" actId="700"/>
          <ac:spMkLst>
            <pc:docMk/>
            <pc:sldMk cId="1144888497" sldId="579"/>
            <ac:spMk id="2" creationId="{B9D897BD-E19F-45B6-B8C1-59BD8E371359}"/>
          </ac:spMkLst>
        </pc:spChg>
        <pc:spChg chg="del">
          <ac:chgData name="Brenda Burgess" userId="41cfb26c-9414-44b8-86e8-1ce32304a3fc" providerId="ADAL" clId="{AD753E47-3CE3-494D-AAC1-5674BA1E49CE}" dt="2022-04-04T02:01:05.350" v="5015" actId="700"/>
          <ac:spMkLst>
            <pc:docMk/>
            <pc:sldMk cId="1144888497" sldId="579"/>
            <ac:spMk id="3" creationId="{171C2DC5-033F-43FA-9E85-F37046964421}"/>
          </ac:spMkLst>
        </pc:spChg>
        <pc:spChg chg="mod ord">
          <ac:chgData name="Brenda Burgess" userId="41cfb26c-9414-44b8-86e8-1ce32304a3fc" providerId="ADAL" clId="{AD753E47-3CE3-494D-AAC1-5674BA1E49CE}" dt="2022-04-04T02:03:14.032" v="5029" actId="26606"/>
          <ac:spMkLst>
            <pc:docMk/>
            <pc:sldMk cId="1144888497" sldId="579"/>
            <ac:spMk id="4" creationId="{A89C595C-2303-4534-8BEA-9C0B5867D68D}"/>
          </ac:spMkLst>
        </pc:spChg>
        <pc:spChg chg="mod ord">
          <ac:chgData name="Brenda Burgess" userId="41cfb26c-9414-44b8-86e8-1ce32304a3fc" providerId="ADAL" clId="{AD753E47-3CE3-494D-AAC1-5674BA1E49CE}" dt="2022-04-04T02:03:14.032" v="5029" actId="26606"/>
          <ac:spMkLst>
            <pc:docMk/>
            <pc:sldMk cId="1144888497" sldId="579"/>
            <ac:spMk id="5" creationId="{6EAF32DE-ED09-43EE-8281-430DF1C4A15B}"/>
          </ac:spMkLst>
        </pc:spChg>
        <pc:spChg chg="add del mod">
          <ac:chgData name="Brenda Burgess" userId="41cfb26c-9414-44b8-86e8-1ce32304a3fc" providerId="ADAL" clId="{AD753E47-3CE3-494D-AAC1-5674BA1E49CE}" dt="2022-04-04T02:02:48.614" v="5024" actId="478"/>
          <ac:spMkLst>
            <pc:docMk/>
            <pc:sldMk cId="1144888497" sldId="579"/>
            <ac:spMk id="8" creationId="{438DFC6C-7F08-4988-81F5-A8708DBCBD14}"/>
          </ac:spMkLst>
        </pc:spChg>
        <pc:spChg chg="add mod">
          <ac:chgData name="Brenda Burgess" userId="41cfb26c-9414-44b8-86e8-1ce32304a3fc" providerId="ADAL" clId="{AD753E47-3CE3-494D-AAC1-5674BA1E49CE}" dt="2022-04-04T02:06:22.511" v="5049" actId="14826"/>
          <ac:spMkLst>
            <pc:docMk/>
            <pc:sldMk cId="1144888497" sldId="579"/>
            <ac:spMk id="9" creationId="{5F6ADFEE-DC13-4402-9D21-98B749AA19FB}"/>
          </ac:spMkLst>
        </pc:spChg>
        <pc:spChg chg="add mod">
          <ac:chgData name="Brenda Burgess" userId="41cfb26c-9414-44b8-86e8-1ce32304a3fc" providerId="ADAL" clId="{AD753E47-3CE3-494D-AAC1-5674BA1E49CE}" dt="2022-04-04T02:06:57.312" v="5052" actId="962"/>
          <ac:spMkLst>
            <pc:docMk/>
            <pc:sldMk cId="1144888497" sldId="579"/>
            <ac:spMk id="12" creationId="{1765AEC1-326A-4604-97B4-4FD150BC4DBA}"/>
          </ac:spMkLst>
        </pc:spChg>
        <pc:spChg chg="add del">
          <ac:chgData name="Brenda Burgess" userId="41cfb26c-9414-44b8-86e8-1ce32304a3fc" providerId="ADAL" clId="{AD753E47-3CE3-494D-AAC1-5674BA1E49CE}" dt="2022-04-04T02:03:14.032" v="5029" actId="26606"/>
          <ac:spMkLst>
            <pc:docMk/>
            <pc:sldMk cId="1144888497" sldId="579"/>
            <ac:spMk id="13" creationId="{32BC26D8-82FB-445E-AA49-62A77D7C1EE0}"/>
          </ac:spMkLst>
        </pc:spChg>
        <pc:spChg chg="add del">
          <ac:chgData name="Brenda Burgess" userId="41cfb26c-9414-44b8-86e8-1ce32304a3fc" providerId="ADAL" clId="{AD753E47-3CE3-494D-AAC1-5674BA1E49CE}" dt="2022-04-04T02:03:14.032" v="5029" actId="26606"/>
          <ac:spMkLst>
            <pc:docMk/>
            <pc:sldMk cId="1144888497" sldId="579"/>
            <ac:spMk id="15" creationId="{CB44330D-EA18-4254-AA95-EB49948539B8}"/>
          </ac:spMkLst>
        </pc:spChg>
        <pc:spChg chg="add">
          <ac:chgData name="Brenda Burgess" userId="41cfb26c-9414-44b8-86e8-1ce32304a3fc" providerId="ADAL" clId="{AD753E47-3CE3-494D-AAC1-5674BA1E49CE}" dt="2022-04-04T02:03:14.032" v="5029" actId="26606"/>
          <ac:spMkLst>
            <pc:docMk/>
            <pc:sldMk cId="1144888497" sldId="579"/>
            <ac:spMk id="17" creationId="{ED55A19D-297C-4231-AD1F-08EF9B4AA8F4}"/>
          </ac:spMkLst>
        </pc:spChg>
        <pc:spChg chg="add">
          <ac:chgData name="Brenda Burgess" userId="41cfb26c-9414-44b8-86e8-1ce32304a3fc" providerId="ADAL" clId="{AD753E47-3CE3-494D-AAC1-5674BA1E49CE}" dt="2022-04-04T02:03:14.032" v="5029" actId="26606"/>
          <ac:spMkLst>
            <pc:docMk/>
            <pc:sldMk cId="1144888497" sldId="579"/>
            <ac:spMk id="18" creationId="{EBAB6C56-3D38-4923-996E-BD474BBB91E9}"/>
          </ac:spMkLst>
        </pc:spChg>
        <pc:spChg chg="add">
          <ac:chgData name="Brenda Burgess" userId="41cfb26c-9414-44b8-86e8-1ce32304a3fc" providerId="ADAL" clId="{AD753E47-3CE3-494D-AAC1-5674BA1E49CE}" dt="2022-04-04T02:03:14.032" v="5029" actId="26606"/>
          <ac:spMkLst>
            <pc:docMk/>
            <pc:sldMk cId="1144888497" sldId="579"/>
            <ac:spMk id="19" creationId="{20CD21DB-082D-417D-A5AB-FC838AF9D944}"/>
          </ac:spMkLst>
        </pc:spChg>
        <pc:spChg chg="add del">
          <ac:chgData name="Brenda Burgess" userId="41cfb26c-9414-44b8-86e8-1ce32304a3fc" providerId="ADAL" clId="{AD753E47-3CE3-494D-AAC1-5674BA1E49CE}" dt="2022-04-04T02:02:59.068" v="5026" actId="26606"/>
          <ac:spMkLst>
            <pc:docMk/>
            <pc:sldMk cId="1144888497" sldId="579"/>
            <ac:spMk id="20" creationId="{AB8C311F-7253-4AED-9701-7FC0708C41C7}"/>
          </ac:spMkLst>
        </pc:spChg>
        <pc:spChg chg="add del">
          <ac:chgData name="Brenda Burgess" userId="41cfb26c-9414-44b8-86e8-1ce32304a3fc" providerId="ADAL" clId="{AD753E47-3CE3-494D-AAC1-5674BA1E49CE}" dt="2022-04-04T02:02:59.068" v="5026" actId="26606"/>
          <ac:spMkLst>
            <pc:docMk/>
            <pc:sldMk cId="1144888497" sldId="579"/>
            <ac:spMk id="22" creationId="{E2384209-CB15-4CDF-9D31-C44FD9A3F20D}"/>
          </ac:spMkLst>
        </pc:spChg>
        <pc:spChg chg="add del">
          <ac:chgData name="Brenda Burgess" userId="41cfb26c-9414-44b8-86e8-1ce32304a3fc" providerId="ADAL" clId="{AD753E47-3CE3-494D-AAC1-5674BA1E49CE}" dt="2022-04-04T02:02:59.068" v="5026" actId="26606"/>
          <ac:spMkLst>
            <pc:docMk/>
            <pc:sldMk cId="1144888497" sldId="579"/>
            <ac:spMk id="24" creationId="{2633B3B5-CC90-43F0-8714-D31D1F3F0209}"/>
          </ac:spMkLst>
        </pc:spChg>
        <pc:spChg chg="add del">
          <ac:chgData name="Brenda Burgess" userId="41cfb26c-9414-44b8-86e8-1ce32304a3fc" providerId="ADAL" clId="{AD753E47-3CE3-494D-AAC1-5674BA1E49CE}" dt="2022-04-04T02:02:59.068" v="5026" actId="26606"/>
          <ac:spMkLst>
            <pc:docMk/>
            <pc:sldMk cId="1144888497" sldId="579"/>
            <ac:spMk id="26" creationId="{A8D57A06-A426-446D-B02C-A2DC6B62E45E}"/>
          </ac:spMkLst>
        </pc:spChg>
        <pc:picChg chg="add mod ord">
          <ac:chgData name="Brenda Burgess" userId="41cfb26c-9414-44b8-86e8-1ce32304a3fc" providerId="ADAL" clId="{AD753E47-3CE3-494D-AAC1-5674BA1E49CE}" dt="2022-04-04T02:06:22.511" v="5049" actId="14826"/>
          <ac:picMkLst>
            <pc:docMk/>
            <pc:sldMk cId="1144888497" sldId="579"/>
            <ac:picMk id="7" creationId="{960293AA-B6F9-4439-81C6-47550A53567D}"/>
          </ac:picMkLst>
        </pc:picChg>
        <pc:picChg chg="add mod">
          <ac:chgData name="Brenda Burgess" userId="41cfb26c-9414-44b8-86e8-1ce32304a3fc" providerId="ADAL" clId="{AD753E47-3CE3-494D-AAC1-5674BA1E49CE}" dt="2022-04-04T02:06:57.312" v="5052" actId="962"/>
          <ac:picMkLst>
            <pc:docMk/>
            <pc:sldMk cId="1144888497" sldId="579"/>
            <ac:picMk id="11" creationId="{048FEAB0-8D33-4460-87FF-1FF0B16AC86A}"/>
          </ac:picMkLst>
        </pc:picChg>
      </pc:sldChg>
      <pc:sldChg chg="addSp delSp modSp new mod ord setBg">
        <pc:chgData name="Brenda Burgess" userId="41cfb26c-9414-44b8-86e8-1ce32304a3fc" providerId="ADAL" clId="{AD753E47-3CE3-494D-AAC1-5674BA1E49CE}" dt="2022-04-04T02:09:19.179" v="5064"/>
        <pc:sldMkLst>
          <pc:docMk/>
          <pc:sldMk cId="82777524" sldId="580"/>
        </pc:sldMkLst>
        <pc:spChg chg="mod">
          <ac:chgData name="Brenda Burgess" userId="41cfb26c-9414-44b8-86e8-1ce32304a3fc" providerId="ADAL" clId="{AD753E47-3CE3-494D-AAC1-5674BA1E49CE}" dt="2022-04-04T02:05:34.350" v="5047" actId="26606"/>
          <ac:spMkLst>
            <pc:docMk/>
            <pc:sldMk cId="82777524" sldId="580"/>
            <ac:spMk id="2" creationId="{BCB4D8D3-02F9-4BE7-A7BB-F02D3DEE61F9}"/>
          </ac:spMkLst>
        </pc:spChg>
        <pc:spChg chg="del">
          <ac:chgData name="Brenda Burgess" userId="41cfb26c-9414-44b8-86e8-1ce32304a3fc" providerId="ADAL" clId="{AD753E47-3CE3-494D-AAC1-5674BA1E49CE}" dt="2022-04-04T02:04:55.981" v="5035" actId="931"/>
          <ac:spMkLst>
            <pc:docMk/>
            <pc:sldMk cId="82777524" sldId="580"/>
            <ac:spMk id="3" creationId="{6606C46B-D1A4-4C05-981C-0A151296349A}"/>
          </ac:spMkLst>
        </pc:spChg>
        <pc:spChg chg="mod">
          <ac:chgData name="Brenda Burgess" userId="41cfb26c-9414-44b8-86e8-1ce32304a3fc" providerId="ADAL" clId="{AD753E47-3CE3-494D-AAC1-5674BA1E49CE}" dt="2022-04-04T02:05:34.350" v="5047" actId="26606"/>
          <ac:spMkLst>
            <pc:docMk/>
            <pc:sldMk cId="82777524" sldId="580"/>
            <ac:spMk id="4" creationId="{17CE2822-E3BF-47B1-B384-A7D6CC58FCBB}"/>
          </ac:spMkLst>
        </pc:spChg>
        <pc:spChg chg="mod">
          <ac:chgData name="Brenda Burgess" userId="41cfb26c-9414-44b8-86e8-1ce32304a3fc" providerId="ADAL" clId="{AD753E47-3CE3-494D-AAC1-5674BA1E49CE}" dt="2022-04-04T02:05:34.350" v="5047" actId="26606"/>
          <ac:spMkLst>
            <pc:docMk/>
            <pc:sldMk cId="82777524" sldId="580"/>
            <ac:spMk id="5" creationId="{7326783F-BCBD-46C8-85A7-826B0B6B66A3}"/>
          </ac:spMkLst>
        </pc:spChg>
        <pc:spChg chg="add del mod">
          <ac:chgData name="Brenda Burgess" userId="41cfb26c-9414-44b8-86e8-1ce32304a3fc" providerId="ADAL" clId="{AD753E47-3CE3-494D-AAC1-5674BA1E49CE}" dt="2022-04-04T02:05:42.758" v="5048" actId="478"/>
          <ac:spMkLst>
            <pc:docMk/>
            <pc:sldMk cId="82777524" sldId="580"/>
            <ac:spMk id="8" creationId="{DA8BEACF-7487-43A9-BDA7-9EBD5A9C8B3F}"/>
          </ac:spMkLst>
        </pc:spChg>
        <pc:spChg chg="add del">
          <ac:chgData name="Brenda Burgess" userId="41cfb26c-9414-44b8-86e8-1ce32304a3fc" providerId="ADAL" clId="{AD753E47-3CE3-494D-AAC1-5674BA1E49CE}" dt="2022-04-04T02:05:34.329" v="5046" actId="26606"/>
          <ac:spMkLst>
            <pc:docMk/>
            <pc:sldMk cId="82777524" sldId="580"/>
            <ac:spMk id="13" creationId="{A8384FB5-9ADC-4DDC-881B-597D56F5B15D}"/>
          </ac:spMkLst>
        </pc:spChg>
        <pc:spChg chg="add del">
          <ac:chgData name="Brenda Burgess" userId="41cfb26c-9414-44b8-86e8-1ce32304a3fc" providerId="ADAL" clId="{AD753E47-3CE3-494D-AAC1-5674BA1E49CE}" dt="2022-04-04T02:05:34.329" v="5046" actId="26606"/>
          <ac:spMkLst>
            <pc:docMk/>
            <pc:sldMk cId="82777524" sldId="580"/>
            <ac:spMk id="15" creationId="{91E5A9A7-95C6-4F4F-B00E-C82E07FE62EF}"/>
          </ac:spMkLst>
        </pc:spChg>
        <pc:spChg chg="add del">
          <ac:chgData name="Brenda Burgess" userId="41cfb26c-9414-44b8-86e8-1ce32304a3fc" providerId="ADAL" clId="{AD753E47-3CE3-494D-AAC1-5674BA1E49CE}" dt="2022-04-04T02:05:34.329" v="5046" actId="26606"/>
          <ac:spMkLst>
            <pc:docMk/>
            <pc:sldMk cId="82777524" sldId="580"/>
            <ac:spMk id="17" creationId="{D07DD2DE-F619-49DD-B5E7-03A290FF4ED1}"/>
          </ac:spMkLst>
        </pc:spChg>
        <pc:spChg chg="add del">
          <ac:chgData name="Brenda Burgess" userId="41cfb26c-9414-44b8-86e8-1ce32304a3fc" providerId="ADAL" clId="{AD753E47-3CE3-494D-AAC1-5674BA1E49CE}" dt="2022-04-04T02:05:34.329" v="5046" actId="26606"/>
          <ac:spMkLst>
            <pc:docMk/>
            <pc:sldMk cId="82777524" sldId="580"/>
            <ac:spMk id="19" creationId="{85149191-5F60-4A28-AAFF-039F96B0F3EC}"/>
          </ac:spMkLst>
        </pc:spChg>
        <pc:spChg chg="add del">
          <ac:chgData name="Brenda Burgess" userId="41cfb26c-9414-44b8-86e8-1ce32304a3fc" providerId="ADAL" clId="{AD753E47-3CE3-494D-AAC1-5674BA1E49CE}" dt="2022-04-04T02:05:34.329" v="5046" actId="26606"/>
          <ac:spMkLst>
            <pc:docMk/>
            <pc:sldMk cId="82777524" sldId="580"/>
            <ac:spMk id="21" creationId="{F8260ED5-17F7-4158-B241-D51DD4CF1B7E}"/>
          </ac:spMkLst>
        </pc:spChg>
        <pc:spChg chg="add">
          <ac:chgData name="Brenda Burgess" userId="41cfb26c-9414-44b8-86e8-1ce32304a3fc" providerId="ADAL" clId="{AD753E47-3CE3-494D-AAC1-5674BA1E49CE}" dt="2022-04-04T02:05:34.350" v="5047" actId="26606"/>
          <ac:spMkLst>
            <pc:docMk/>
            <pc:sldMk cId="82777524" sldId="580"/>
            <ac:spMk id="23" creationId="{6753252F-4873-4F63-801D-CC719279A7D5}"/>
          </ac:spMkLst>
        </pc:spChg>
        <pc:spChg chg="add">
          <ac:chgData name="Brenda Burgess" userId="41cfb26c-9414-44b8-86e8-1ce32304a3fc" providerId="ADAL" clId="{AD753E47-3CE3-494D-AAC1-5674BA1E49CE}" dt="2022-04-04T02:05:34.350" v="5047" actId="26606"/>
          <ac:spMkLst>
            <pc:docMk/>
            <pc:sldMk cId="82777524" sldId="580"/>
            <ac:spMk id="24" creationId="{047C8CCB-F95D-4249-92DD-651249D3535A}"/>
          </ac:spMkLst>
        </pc:spChg>
        <pc:picChg chg="add mod ord">
          <ac:chgData name="Brenda Burgess" userId="41cfb26c-9414-44b8-86e8-1ce32304a3fc" providerId="ADAL" clId="{AD753E47-3CE3-494D-AAC1-5674BA1E49CE}" dt="2022-04-04T02:05:34.350" v="5047" actId="26606"/>
          <ac:picMkLst>
            <pc:docMk/>
            <pc:sldMk cId="82777524" sldId="580"/>
            <ac:picMk id="7" creationId="{F645213B-8B4B-4F71-BA36-EC04D58B37E6}"/>
          </ac:picMkLst>
        </pc:picChg>
      </pc:sldChg>
      <pc:sldChg chg="addSp delSp modSp new mod setBg modClrScheme chgLayout">
        <pc:chgData name="Brenda Burgess" userId="41cfb26c-9414-44b8-86e8-1ce32304a3fc" providerId="ADAL" clId="{AD753E47-3CE3-494D-AAC1-5674BA1E49CE}" dt="2022-04-04T02:09:12.216" v="5062" actId="26606"/>
        <pc:sldMkLst>
          <pc:docMk/>
          <pc:sldMk cId="1393182109" sldId="581"/>
        </pc:sldMkLst>
        <pc:spChg chg="del">
          <ac:chgData name="Brenda Burgess" userId="41cfb26c-9414-44b8-86e8-1ce32304a3fc" providerId="ADAL" clId="{AD753E47-3CE3-494D-AAC1-5674BA1E49CE}" dt="2022-04-04T02:07:57.282" v="5055" actId="700"/>
          <ac:spMkLst>
            <pc:docMk/>
            <pc:sldMk cId="1393182109" sldId="581"/>
            <ac:spMk id="2" creationId="{C3D61A7C-615C-4F72-B043-932A32440A52}"/>
          </ac:spMkLst>
        </pc:spChg>
        <pc:spChg chg="del">
          <ac:chgData name="Brenda Burgess" userId="41cfb26c-9414-44b8-86e8-1ce32304a3fc" providerId="ADAL" clId="{AD753E47-3CE3-494D-AAC1-5674BA1E49CE}" dt="2022-04-04T02:07:57.282" v="5055" actId="700"/>
          <ac:spMkLst>
            <pc:docMk/>
            <pc:sldMk cId="1393182109" sldId="581"/>
            <ac:spMk id="3" creationId="{E0B2E32E-58D2-45F4-BC21-5926511DF741}"/>
          </ac:spMkLst>
        </pc:spChg>
        <pc:spChg chg="mod ord">
          <ac:chgData name="Brenda Burgess" userId="41cfb26c-9414-44b8-86e8-1ce32304a3fc" providerId="ADAL" clId="{AD753E47-3CE3-494D-AAC1-5674BA1E49CE}" dt="2022-04-04T02:09:12.216" v="5062" actId="26606"/>
          <ac:spMkLst>
            <pc:docMk/>
            <pc:sldMk cId="1393182109" sldId="581"/>
            <ac:spMk id="4" creationId="{F9330BAA-D916-4C45-BD93-395FFF5383AB}"/>
          </ac:spMkLst>
        </pc:spChg>
        <pc:spChg chg="mod ord">
          <ac:chgData name="Brenda Burgess" userId="41cfb26c-9414-44b8-86e8-1ce32304a3fc" providerId="ADAL" clId="{AD753E47-3CE3-494D-AAC1-5674BA1E49CE}" dt="2022-04-04T02:09:12.216" v="5062" actId="26606"/>
          <ac:spMkLst>
            <pc:docMk/>
            <pc:sldMk cId="1393182109" sldId="581"/>
            <ac:spMk id="5" creationId="{36385AA5-68A4-4DCA-AB0B-156405F6CC38}"/>
          </ac:spMkLst>
        </pc:spChg>
        <pc:spChg chg="add">
          <ac:chgData name="Brenda Burgess" userId="41cfb26c-9414-44b8-86e8-1ce32304a3fc" providerId="ADAL" clId="{AD753E47-3CE3-494D-AAC1-5674BA1E49CE}" dt="2022-04-04T02:09:12.216" v="5062" actId="26606"/>
          <ac:spMkLst>
            <pc:docMk/>
            <pc:sldMk cId="1393182109" sldId="581"/>
            <ac:spMk id="12" creationId="{3DAD86CA-8235-409B-982B-5E7A033E2392}"/>
          </ac:spMkLst>
        </pc:spChg>
        <pc:spChg chg="add">
          <ac:chgData name="Brenda Burgess" userId="41cfb26c-9414-44b8-86e8-1ce32304a3fc" providerId="ADAL" clId="{AD753E47-3CE3-494D-AAC1-5674BA1E49CE}" dt="2022-04-04T02:09:12.216" v="5062" actId="26606"/>
          <ac:spMkLst>
            <pc:docMk/>
            <pc:sldMk cId="1393182109" sldId="581"/>
            <ac:spMk id="14" creationId="{9F234FBA-3501-47B4-AE0C-AA4AFBC8F603}"/>
          </ac:spMkLst>
        </pc:spChg>
        <pc:spChg chg="add">
          <ac:chgData name="Brenda Burgess" userId="41cfb26c-9414-44b8-86e8-1ce32304a3fc" providerId="ADAL" clId="{AD753E47-3CE3-494D-AAC1-5674BA1E49CE}" dt="2022-04-04T02:09:12.216" v="5062" actId="26606"/>
          <ac:spMkLst>
            <pc:docMk/>
            <pc:sldMk cId="1393182109" sldId="581"/>
            <ac:spMk id="16" creationId="{B5EF893B-0491-416E-9D33-BADE9600792A}"/>
          </ac:spMkLst>
        </pc:spChg>
        <pc:picChg chg="add mod ord">
          <ac:chgData name="Brenda Burgess" userId="41cfb26c-9414-44b8-86e8-1ce32304a3fc" providerId="ADAL" clId="{AD753E47-3CE3-494D-AAC1-5674BA1E49CE}" dt="2022-04-04T02:09:12.216" v="5062" actId="26606"/>
          <ac:picMkLst>
            <pc:docMk/>
            <pc:sldMk cId="1393182109" sldId="581"/>
            <ac:picMk id="7" creationId="{F471CB3A-BE2E-4CCC-ABE1-5DFDF1C1DC9F}"/>
          </ac:picMkLst>
        </pc:picChg>
        <pc:cxnChg chg="add">
          <ac:chgData name="Brenda Burgess" userId="41cfb26c-9414-44b8-86e8-1ce32304a3fc" providerId="ADAL" clId="{AD753E47-3CE3-494D-AAC1-5674BA1E49CE}" dt="2022-04-04T02:09:12.216" v="5062" actId="26606"/>
          <ac:cxnSpMkLst>
            <pc:docMk/>
            <pc:sldMk cId="1393182109" sldId="581"/>
            <ac:cxnSpMk id="18" creationId="{469F4FF8-F8B0-4630-BA1B-0D8B324CD5F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BA864-16D8-432B-A615-5B1882D82141}"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F3F23-44E9-4726-BB4D-0C64B909496C}" type="slidenum">
              <a:rPr lang="en-US" smtClean="0"/>
              <a:t>‹#›</a:t>
            </a:fld>
            <a:endParaRPr lang="en-US" dirty="0"/>
          </a:p>
        </p:txBody>
      </p:sp>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36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F3F23-44E9-4726-BB4D-0C64B909496C}" type="slidenum">
              <a:rPr lang="en-US" smtClean="0"/>
              <a:t>3</a:t>
            </a:fld>
            <a:endParaRPr lang="en-US" dirty="0"/>
          </a:p>
        </p:txBody>
      </p:sp>
    </p:spTree>
    <p:extLst>
      <p:ext uri="{BB962C8B-B14F-4D97-AF65-F5344CB8AC3E}">
        <p14:creationId xmlns:p14="http://schemas.microsoft.com/office/powerpoint/2010/main" val="49611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have concerns about clock-to-credit hour conversions? Reached out to Dept. of Ed to provide training. Did you know that you can reach out to the School Participation Division for help? The team that serves NC, DC, FL, GA, AL and Mississippi </a:t>
            </a:r>
            <a:r>
              <a:rPr lang="en-US" dirty="0" err="1"/>
              <a:t>inare</a:t>
            </a:r>
            <a:r>
              <a:rPr lang="en-US" dirty="0"/>
              <a:t> in </a:t>
            </a:r>
          </a:p>
        </p:txBody>
      </p:sp>
      <p:sp>
        <p:nvSpPr>
          <p:cNvPr id="4" name="Slide Number Placeholder 3"/>
          <p:cNvSpPr>
            <a:spLocks noGrp="1"/>
          </p:cNvSpPr>
          <p:nvPr>
            <p:ph type="sldNum" sz="quarter" idx="5"/>
          </p:nvPr>
        </p:nvSpPr>
        <p:spPr/>
        <p:txBody>
          <a:bodyPr/>
          <a:lstStyle/>
          <a:p>
            <a:fld id="{604F3F23-44E9-4726-BB4D-0C64B909496C}" type="slidenum">
              <a:rPr lang="en-US" smtClean="0"/>
              <a:t>4</a:t>
            </a:fld>
            <a:endParaRPr lang="en-US" dirty="0"/>
          </a:p>
        </p:txBody>
      </p:sp>
    </p:spTree>
    <p:extLst>
      <p:ext uri="{BB962C8B-B14F-4D97-AF65-F5344CB8AC3E}">
        <p14:creationId xmlns:p14="http://schemas.microsoft.com/office/powerpoint/2010/main" val="380041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Veterans Access, Choice and Accountability Act of 2014 (Choice Act) provides funding and other tools to support those that have served and their families with a variety of benefits from health care, scholarships and educational benefits including in-state tuition and fees. Public colleges and universities must charge in-state tuition and fees to all recently released veterans and their family members, therefore removing the 3-year post discharge requirement for terms beginning on/after August 1, 2021.</a:t>
            </a:r>
          </a:p>
        </p:txBody>
      </p:sp>
      <p:sp>
        <p:nvSpPr>
          <p:cNvPr id="4" name="Slide Number Placeholder 3"/>
          <p:cNvSpPr>
            <a:spLocks noGrp="1"/>
          </p:cNvSpPr>
          <p:nvPr>
            <p:ph type="sldNum" sz="quarter" idx="5"/>
          </p:nvPr>
        </p:nvSpPr>
        <p:spPr/>
        <p:txBody>
          <a:bodyPr/>
          <a:lstStyle/>
          <a:p>
            <a:fld id="{604F3F23-44E9-4726-BB4D-0C64B909496C}" type="slidenum">
              <a:rPr lang="en-US" smtClean="0"/>
              <a:t>5</a:t>
            </a:fld>
            <a:endParaRPr lang="en-US" dirty="0"/>
          </a:p>
        </p:txBody>
      </p:sp>
    </p:spTree>
    <p:extLst>
      <p:ext uri="{BB962C8B-B14F-4D97-AF65-F5344CB8AC3E}">
        <p14:creationId xmlns:p14="http://schemas.microsoft.com/office/powerpoint/2010/main" val="311745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dirty="0"/>
          </a:p>
        </p:txBody>
      </p:sp>
    </p:spTree>
    <p:extLst>
      <p:ext uri="{BB962C8B-B14F-4D97-AF65-F5344CB8AC3E}">
        <p14:creationId xmlns:p14="http://schemas.microsoft.com/office/powerpoint/2010/main" val="153042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is an advantage and helps speed the process for awarding federal aid to students, the Selective Service verification remains for state grant aid programs. For now, the Selective Service requirement remains, however SEAA leaders are talking with the General Assembly. You have a chance to be heard as this could be instrumental in growing enrollment. You are encouraged to reach out to your government representatives to voice your concerns. </a:t>
            </a:r>
          </a:p>
        </p:txBody>
      </p:sp>
      <p:sp>
        <p:nvSpPr>
          <p:cNvPr id="4" name="Slide Number Placeholder 3"/>
          <p:cNvSpPr>
            <a:spLocks noGrp="1"/>
          </p:cNvSpPr>
          <p:nvPr>
            <p:ph type="sldNum" sz="quarter" idx="5"/>
          </p:nvPr>
        </p:nvSpPr>
        <p:spPr/>
        <p:txBody>
          <a:bodyPr/>
          <a:lstStyle/>
          <a:p>
            <a:fld id="{604F3F23-44E9-4726-BB4D-0C64B909496C}" type="slidenum">
              <a:rPr lang="en-US" smtClean="0"/>
              <a:t>10</a:t>
            </a:fld>
            <a:endParaRPr lang="en-US" dirty="0"/>
          </a:p>
        </p:txBody>
      </p:sp>
    </p:spTree>
    <p:extLst>
      <p:ext uri="{BB962C8B-B14F-4D97-AF65-F5344CB8AC3E}">
        <p14:creationId xmlns:p14="http://schemas.microsoft.com/office/powerpoint/2010/main" val="111907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Longleaf Commitment Grant – </a:t>
            </a:r>
          </a:p>
        </p:txBody>
      </p:sp>
      <p:sp>
        <p:nvSpPr>
          <p:cNvPr id="4" name="Slide Number Placeholder 3"/>
          <p:cNvSpPr>
            <a:spLocks noGrp="1"/>
          </p:cNvSpPr>
          <p:nvPr>
            <p:ph type="sldNum" sz="quarter" idx="5"/>
          </p:nvPr>
        </p:nvSpPr>
        <p:spPr/>
        <p:txBody>
          <a:bodyPr/>
          <a:lstStyle/>
          <a:p>
            <a:fld id="{604F3F23-44E9-4726-BB4D-0C64B909496C}" type="slidenum">
              <a:rPr lang="en-US" smtClean="0"/>
              <a:t>11</a:t>
            </a:fld>
            <a:endParaRPr lang="en-US" dirty="0"/>
          </a:p>
        </p:txBody>
      </p:sp>
    </p:spTree>
    <p:extLst>
      <p:ext uri="{BB962C8B-B14F-4D97-AF65-F5344CB8AC3E}">
        <p14:creationId xmlns:p14="http://schemas.microsoft.com/office/powerpoint/2010/main" val="73319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30147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409788288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396887631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04E4F6-5DBB-467A-B1C4-2E27796DE4FB}" type="slidenum">
              <a:rPr lang="en-US" smtClean="0"/>
              <a:t>‹#›</a:t>
            </a:fld>
            <a:endParaRPr lang="en-US" dirty="0"/>
          </a:p>
        </p:txBody>
      </p:sp>
      <p:sp>
        <p:nvSpPr>
          <p:cNvPr id="17" name="TextBox 16"/>
          <p:cNvSpPr txBox="1"/>
          <p:nvPr userDrawn="1"/>
        </p:nvSpPr>
        <p:spPr>
          <a:xfrm>
            <a:off x="698906" y="347386"/>
            <a:ext cx="10515600" cy="1200329"/>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cs typeface="Arabic Typesetting" panose="03020402040406030203" pitchFamily="66" charset="-78"/>
              </a:rPr>
              <a:t>NCASFAA would like to thank our Professional Affiliates!</a:t>
            </a:r>
          </a:p>
        </p:txBody>
      </p:sp>
      <p:sp>
        <p:nvSpPr>
          <p:cNvPr id="23" name="Footer Placeholder 4"/>
          <p:cNvSpPr>
            <a:spLocks noGrp="1"/>
          </p:cNvSpPr>
          <p:nvPr>
            <p:ph type="ftr" sz="quarter" idx="11"/>
          </p:nvPr>
        </p:nvSpPr>
        <p:spPr>
          <a:xfrm>
            <a:off x="3313887" y="6356349"/>
            <a:ext cx="5564222" cy="365125"/>
          </a:xfrm>
        </p:spPr>
        <p:txBody>
          <a:bodyPr/>
          <a:lstStyle/>
          <a:p>
            <a:r>
              <a:rPr lang="en-US" dirty="0"/>
              <a:t>Spring Conference    April 7 – 10, 2019</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3278" y="1965960"/>
            <a:ext cx="2087560" cy="676205"/>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097" y="1965960"/>
            <a:ext cx="1742175" cy="918008"/>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46381" y="1965960"/>
            <a:ext cx="2415782" cy="45392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5773" y="3246120"/>
            <a:ext cx="2100453" cy="673625"/>
          </a:xfrm>
          <a:prstGeom prst="rect">
            <a:avLst/>
          </a:prstGeom>
        </p:spPr>
      </p:pic>
      <p:pic>
        <p:nvPicPr>
          <p:cNvPr id="25" name="Picture 24"/>
          <p:cNvPicPr>
            <a:picLocks noChangeAspect="1"/>
          </p:cNvPicPr>
          <p:nvPr userDrawn="1"/>
        </p:nvPicPr>
        <p:blipFill rotWithShape="1">
          <a:blip r:embed="rId6">
            <a:extLst>
              <a:ext uri="{28A0092B-C50C-407E-A947-70E740481C1C}">
                <a14:useLocalDpi xmlns:a14="http://schemas.microsoft.com/office/drawing/2010/main" val="0"/>
              </a:ext>
            </a:extLst>
          </a:blip>
          <a:srcRect l="22101" t="26567" r="21798" b="44107"/>
          <a:stretch/>
        </p:blipFill>
        <p:spPr>
          <a:xfrm>
            <a:off x="7903220" y="3246120"/>
            <a:ext cx="1620001" cy="1094595"/>
          </a:xfrm>
          <a:prstGeom prst="rect">
            <a:avLst/>
          </a:prstGeom>
        </p:spPr>
      </p:pic>
      <p:pic>
        <p:nvPicPr>
          <p:cNvPr id="26" name="Picture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414" y="4709160"/>
            <a:ext cx="1708134" cy="898478"/>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24736" y="4709160"/>
            <a:ext cx="2175622" cy="625533"/>
          </a:xfrm>
          <a:prstGeom prst="rect">
            <a:avLst/>
          </a:prstGeom>
        </p:spPr>
      </p:pic>
      <p:pic>
        <p:nvPicPr>
          <p:cNvPr id="28" name="Picture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90065" y="1965960"/>
            <a:ext cx="1434217" cy="830796"/>
          </a:xfrm>
          <a:prstGeom prst="rect">
            <a:avLst/>
          </a:prstGeom>
        </p:spPr>
      </p:pic>
      <p:pic>
        <p:nvPicPr>
          <p:cNvPr id="29" name="Picture 2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41877" y="1965960"/>
            <a:ext cx="1896369" cy="530983"/>
          </a:xfrm>
          <a:prstGeom prst="rect">
            <a:avLst/>
          </a:prstGeom>
        </p:spPr>
      </p:pic>
      <p:pic>
        <p:nvPicPr>
          <p:cNvPr id="30" name="Picture 2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00476" y="4709160"/>
            <a:ext cx="1726223" cy="863112"/>
          </a:xfrm>
          <a:prstGeom prst="rect">
            <a:avLst/>
          </a:prstGeom>
        </p:spPr>
      </p:pic>
      <p:pic>
        <p:nvPicPr>
          <p:cNvPr id="31" name="Picture 30"/>
          <p:cNvPicPr>
            <a:picLocks noChangeAspect="1"/>
          </p:cNvPicPr>
          <p:nvPr userDrawn="1"/>
        </p:nvPicPr>
        <p:blipFill rotWithShape="1">
          <a:blip r:embed="rId12" cstate="print">
            <a:extLst>
              <a:ext uri="{28A0092B-C50C-407E-A947-70E740481C1C}">
                <a14:useLocalDpi xmlns:a14="http://schemas.microsoft.com/office/drawing/2010/main" val="0"/>
              </a:ext>
            </a:extLst>
          </a:blip>
          <a:srcRect l="7838" t="14834" r="8379" b="17564"/>
          <a:stretch/>
        </p:blipFill>
        <p:spPr>
          <a:xfrm>
            <a:off x="8085003" y="4709160"/>
            <a:ext cx="1776046" cy="626289"/>
          </a:xfrm>
          <a:prstGeom prst="rect">
            <a:avLst/>
          </a:prstGeom>
        </p:spPr>
      </p:pic>
      <p:pic>
        <p:nvPicPr>
          <p:cNvPr id="32" name="Picture 3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38357" y="3246120"/>
            <a:ext cx="1699889" cy="662294"/>
          </a:xfrm>
          <a:prstGeom prst="rect">
            <a:avLst/>
          </a:prstGeom>
        </p:spPr>
      </p:pic>
      <p:pic>
        <p:nvPicPr>
          <p:cNvPr id="33" name="Picture 3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36096" y="4709160"/>
            <a:ext cx="1118176" cy="1118176"/>
          </a:xfrm>
          <a:prstGeom prst="rect">
            <a:avLst/>
          </a:prstGeom>
        </p:spPr>
      </p:pic>
      <p:pic>
        <p:nvPicPr>
          <p:cNvPr id="34" name="Picture 33"/>
          <p:cNvPicPr>
            <a:picLocks noChangeAspect="1"/>
          </p:cNvPicPr>
          <p:nvPr userDrawn="1"/>
        </p:nvPicPr>
        <p:blipFill>
          <a:blip r:embed="rId15"/>
          <a:stretch>
            <a:fillRect/>
          </a:stretch>
        </p:blipFill>
        <p:spPr>
          <a:xfrm>
            <a:off x="10328329" y="4709160"/>
            <a:ext cx="1493760" cy="915679"/>
          </a:xfrm>
          <a:prstGeom prst="rect">
            <a:avLst/>
          </a:prstGeom>
        </p:spPr>
      </p:pic>
      <p:pic>
        <p:nvPicPr>
          <p:cNvPr id="35" name="Picture 34"/>
          <p:cNvPicPr>
            <a:picLocks noChangeAspect="1"/>
          </p:cNvPicPr>
          <p:nvPr userDrawn="1"/>
        </p:nvPicPr>
        <p:blipFill>
          <a:blip r:embed="rId16"/>
          <a:stretch>
            <a:fillRect/>
          </a:stretch>
        </p:blipFill>
        <p:spPr>
          <a:xfrm>
            <a:off x="83312" y="3246120"/>
            <a:ext cx="2369966" cy="1039842"/>
          </a:xfrm>
          <a:prstGeom prst="rect">
            <a:avLst/>
          </a:prstGeom>
        </p:spPr>
      </p:pic>
      <p:pic>
        <p:nvPicPr>
          <p:cNvPr id="36" name="Picture 35"/>
          <p:cNvPicPr>
            <a:picLocks noChangeAspect="1"/>
          </p:cNvPicPr>
          <p:nvPr userDrawn="1"/>
        </p:nvPicPr>
        <p:blipFill>
          <a:blip r:embed="rId17"/>
          <a:stretch>
            <a:fillRect/>
          </a:stretch>
        </p:blipFill>
        <p:spPr>
          <a:xfrm>
            <a:off x="2824063" y="3246120"/>
            <a:ext cx="1664352" cy="615749"/>
          </a:xfrm>
          <a:prstGeom prst="rect">
            <a:avLst/>
          </a:prstGeom>
        </p:spPr>
      </p:pic>
    </p:spTree>
    <p:extLst>
      <p:ext uri="{BB962C8B-B14F-4D97-AF65-F5344CB8AC3E}">
        <p14:creationId xmlns:p14="http://schemas.microsoft.com/office/powerpoint/2010/main" val="13200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357896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57706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Spring Conference    April 7 – 10, 2019</a:t>
            </a:r>
          </a:p>
        </p:txBody>
      </p:sp>
      <p:sp>
        <p:nvSpPr>
          <p:cNvPr id="7" name="Slide Number Placeholder 6"/>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64048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Spring Conference    April 7 – 10, 2019</a:t>
            </a:r>
          </a:p>
        </p:txBody>
      </p:sp>
      <p:sp>
        <p:nvSpPr>
          <p:cNvPr id="9" name="Slide Number Placeholder 8"/>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308592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Spring Conference    April 7 – 10, 2019</a:t>
            </a:r>
          </a:p>
        </p:txBody>
      </p:sp>
      <p:sp>
        <p:nvSpPr>
          <p:cNvPr id="5" name="Slide Number Placeholder 4"/>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2051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Spring Conference    April 7 – 10, 2019</a:t>
            </a:r>
          </a:p>
        </p:txBody>
      </p:sp>
      <p:sp>
        <p:nvSpPr>
          <p:cNvPr id="4" name="Slide Number Placeholder 3"/>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376462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Spring Conference    April 7 – 10, 2019</a:t>
            </a:r>
          </a:p>
        </p:txBody>
      </p:sp>
      <p:sp>
        <p:nvSpPr>
          <p:cNvPr id="7" name="Slide Number Placeholder 6"/>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270936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Spring Conference    April 7 – 10, 2019</a:t>
            </a:r>
          </a:p>
        </p:txBody>
      </p:sp>
      <p:sp>
        <p:nvSpPr>
          <p:cNvPr id="7" name="Slide Number Placeholder 6"/>
          <p:cNvSpPr>
            <a:spLocks noGrp="1"/>
          </p:cNvSpPr>
          <p:nvPr>
            <p:ph type="sldNum" sz="quarter" idx="12"/>
          </p:nvPr>
        </p:nvSpPr>
        <p:spPr/>
        <p:txBody>
          <a:bodyPr/>
          <a:lstStyle/>
          <a:p>
            <a:fld id="{1304E4F6-5DBB-467A-B1C4-2E27796DE4FB}" type="slidenum">
              <a:rPr lang="en-US" smtClean="0"/>
              <a:t>‹#›</a:t>
            </a:fld>
            <a:endParaRPr lang="en-US" dirty="0"/>
          </a:p>
        </p:txBody>
      </p:sp>
    </p:spTree>
    <p:extLst>
      <p:ext uri="{BB962C8B-B14F-4D97-AF65-F5344CB8AC3E}">
        <p14:creationId xmlns:p14="http://schemas.microsoft.com/office/powerpoint/2010/main" val="90140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AA53E-5897-428B-894C-8E74C6BB9F4E}" type="datetimeFigureOut">
              <a:rPr lang="en-US" smtClean="0"/>
              <a:t>4/8/2022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Spring Conference    April 7 – 10,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4E4F6-5DBB-467A-B1C4-2E27796DE4FB}" type="slidenum">
              <a:rPr lang="en-US" smtClean="0"/>
              <a:t>‹#›</a:t>
            </a:fld>
            <a:endParaRPr lang="en-US" dirty="0"/>
          </a:p>
        </p:txBody>
      </p:sp>
      <p:sp>
        <p:nvSpPr>
          <p:cNvPr id="7" name="Rectangle 6"/>
          <p:cNvSpPr/>
          <p:nvPr userDrawn="1"/>
        </p:nvSpPr>
        <p:spPr>
          <a:xfrm>
            <a:off x="0" y="0"/>
            <a:ext cx="12192000" cy="126460"/>
          </a:xfrm>
          <a:prstGeom prst="rect">
            <a:avLst/>
          </a:prstGeom>
          <a:solidFill>
            <a:srgbClr val="00659E"/>
          </a:solidFill>
          <a:ln>
            <a:solidFill>
              <a:srgbClr val="00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 y="5884018"/>
            <a:ext cx="12192000" cy="126460"/>
          </a:xfrm>
          <a:prstGeom prst="rect">
            <a:avLst/>
          </a:prstGeom>
          <a:solidFill>
            <a:srgbClr val="00659E"/>
          </a:solidFill>
          <a:ln>
            <a:solidFill>
              <a:srgbClr val="00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45" t="15559" r="2378" b="21813"/>
          <a:stretch/>
        </p:blipFill>
        <p:spPr>
          <a:xfrm>
            <a:off x="0" y="6077564"/>
            <a:ext cx="2340077" cy="714560"/>
          </a:xfrm>
          <a:prstGeom prst="rect">
            <a:avLst/>
          </a:prstGeom>
        </p:spPr>
      </p:pic>
    </p:spTree>
    <p:extLst>
      <p:ext uri="{BB962C8B-B14F-4D97-AF65-F5344CB8AC3E}">
        <p14:creationId xmlns:p14="http://schemas.microsoft.com/office/powerpoint/2010/main" val="32620152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65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552625"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ustintarte.com/2014/08/5-questions-every-teacher-should-ask.html"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cresidency.cfnc.org/residencyinfo/pdf/RDS_Guidebook.pdf" TargetMode="External"/><Relationship Id="rId2" Type="http://schemas.openxmlformats.org/officeDocument/2006/relationships/hyperlink" Target="https://www.govinfo.gov/content/pkg/FR-2020-09-02/pdf/2020-18636.pdf#page=74" TargetMode="External"/><Relationship Id="rId1" Type="http://schemas.openxmlformats.org/officeDocument/2006/relationships/slideLayout" Target="../slideLayouts/slideLayout2.xml"/><Relationship Id="rId5" Type="http://schemas.openxmlformats.org/officeDocument/2006/relationships/hyperlink" Target="https://www.nccommunitycolleges.edu/sites/default/files/state-board/finance/fc_04_-_allocation_for_short-term_workforce_development_grant_program.pdf" TargetMode="External"/><Relationship Id="rId4" Type="http://schemas.openxmlformats.org/officeDocument/2006/relationships/hyperlink" Target="https://nam02.safelinks.protection.outlook.com/?url=https%3A%2F%2Fwww.nccommunitycolleges.edu%2Fnumbered-memos%2Fcc22-025&amp;data=04%7C01%7Cburgessb%40nccommunitycolleges.edu%7C5ddd625f9e314f43bad308da13fe4bd9%7C616f6b2af8af4525b6c8f74c6a2b182d%7C0%7C0%7C637844280163440746%7CUnknown%7CTWFpbGZsb3d8eyJWIjoiMC4wLjAwMDAiLCJQIjoiV2luMzIiLCJBTiI6Ik1haWwiLCJXVCI6Mn0%3D%7C3000&amp;sdata=g3rYOJtDgcfDl57haXacDwQKB77ro7cjvZKJLsuOa7M%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cresidency.cfnc.org/residencyinfo/pdf/RDS_Guidebook.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D5D19D-0789-4518-B5DC-D47ADF69D2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3AB377B-321D-4A76-B436-2B92AF46E2AD}"/>
              </a:ext>
            </a:extLst>
          </p:cNvPr>
          <p:cNvSpPr>
            <a:spLocks noGrp="1"/>
          </p:cNvSpPr>
          <p:nvPr>
            <p:ph type="ctrTitle"/>
          </p:nvPr>
        </p:nvSpPr>
        <p:spPr>
          <a:xfrm>
            <a:off x="1113810" y="3130041"/>
            <a:ext cx="4036334" cy="2387600"/>
          </a:xfrm>
        </p:spPr>
        <p:txBody>
          <a:bodyPr anchor="t">
            <a:normAutofit/>
          </a:bodyPr>
          <a:lstStyle/>
          <a:p>
            <a:pPr algn="l"/>
            <a:r>
              <a:rPr lang="en-US" sz="5400"/>
              <a:t>Birds of A Feather</a:t>
            </a:r>
          </a:p>
        </p:txBody>
      </p:sp>
      <p:sp>
        <p:nvSpPr>
          <p:cNvPr id="7" name="Subtitle 6">
            <a:extLst>
              <a:ext uri="{FF2B5EF4-FFF2-40B4-BE49-F238E27FC236}">
                <a16:creationId xmlns:a16="http://schemas.microsoft.com/office/drawing/2014/main" id="{C7E4FEC2-9D51-426B-892A-CE65E3C1B7E6}"/>
              </a:ext>
            </a:extLst>
          </p:cNvPr>
          <p:cNvSpPr>
            <a:spLocks noGrp="1"/>
          </p:cNvSpPr>
          <p:nvPr>
            <p:ph type="subTitle" idx="1"/>
          </p:nvPr>
        </p:nvSpPr>
        <p:spPr>
          <a:xfrm>
            <a:off x="1113809" y="1122362"/>
            <a:ext cx="4036333" cy="1709849"/>
          </a:xfrm>
        </p:spPr>
        <p:txBody>
          <a:bodyPr anchor="b">
            <a:normAutofit/>
          </a:bodyPr>
          <a:lstStyle/>
          <a:p>
            <a:pPr algn="l"/>
            <a:r>
              <a:rPr lang="en-US" sz="2000"/>
              <a:t>Two-Year Public</a:t>
            </a:r>
          </a:p>
          <a:p>
            <a:pPr algn="l"/>
            <a:r>
              <a:rPr lang="en-US" sz="2000"/>
              <a:t>Brenda Burgess &amp; Dr. Wanda White</a:t>
            </a:r>
          </a:p>
          <a:p>
            <a:pPr algn="l"/>
            <a:r>
              <a:rPr lang="en-US" sz="2000"/>
              <a:t>Monday, April 4, 2022</a:t>
            </a:r>
          </a:p>
          <a:p>
            <a:pPr algn="l"/>
            <a:r>
              <a:rPr lang="en-US" sz="2000"/>
              <a:t>4:00 pm – 5:00 pm</a:t>
            </a: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olorful birds&#10;&#10;Description automatically generated with medium confidence">
            <a:extLst>
              <a:ext uri="{FF2B5EF4-FFF2-40B4-BE49-F238E27FC236}">
                <a16:creationId xmlns:a16="http://schemas.microsoft.com/office/drawing/2014/main" id="{F79E8284-225B-4D40-B547-2668187AFF7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464" r="16928" b="-1"/>
          <a:stretch/>
        </p:blipFill>
        <p:spPr>
          <a:xfrm>
            <a:off x="5922492" y="666728"/>
            <a:ext cx="5536001" cy="5465791"/>
          </a:xfrm>
          <a:prstGeom prst="rect">
            <a:avLst/>
          </a:prstGeom>
        </p:spPr>
      </p:pic>
      <p:sp>
        <p:nvSpPr>
          <p:cNvPr id="4" name="Footer Placeholder 3">
            <a:extLst>
              <a:ext uri="{FF2B5EF4-FFF2-40B4-BE49-F238E27FC236}">
                <a16:creationId xmlns:a16="http://schemas.microsoft.com/office/drawing/2014/main" id="{57E6E849-B8E9-4115-AEBA-F6C7565831C4}"/>
              </a:ext>
            </a:extLst>
          </p:cNvPr>
          <p:cNvSpPr>
            <a:spLocks noGrp="1"/>
          </p:cNvSpPr>
          <p:nvPr>
            <p:ph type="ftr" sz="quarter" idx="11"/>
          </p:nvPr>
        </p:nvSpPr>
        <p:spPr>
          <a:xfrm>
            <a:off x="1113809" y="6492240"/>
            <a:ext cx="3765762" cy="365125"/>
          </a:xfrm>
        </p:spPr>
        <p:txBody>
          <a:bodyPr>
            <a:normAutofit/>
          </a:bodyPr>
          <a:lstStyle/>
          <a:p>
            <a:pPr algn="l">
              <a:spcAft>
                <a:spcPts val="600"/>
              </a:spcAft>
            </a:pPr>
            <a:r>
              <a:rPr lang="en-US" dirty="0"/>
              <a:t>Spring Conference    April 3 – 6, 2022</a:t>
            </a:r>
            <a:endParaRPr lang="en-US"/>
          </a:p>
        </p:txBody>
      </p:sp>
      <p:sp>
        <p:nvSpPr>
          <p:cNvPr id="5" name="Slide Number Placeholder 4">
            <a:extLst>
              <a:ext uri="{FF2B5EF4-FFF2-40B4-BE49-F238E27FC236}">
                <a16:creationId xmlns:a16="http://schemas.microsoft.com/office/drawing/2014/main" id="{4E406ACE-C573-472C-BF99-8A88DA081440}"/>
              </a:ext>
            </a:extLst>
          </p:cNvPr>
          <p:cNvSpPr>
            <a:spLocks noGrp="1"/>
          </p:cNvSpPr>
          <p:nvPr>
            <p:ph type="sldNum" sz="quarter" idx="12"/>
          </p:nvPr>
        </p:nvSpPr>
        <p:spPr>
          <a:xfrm>
            <a:off x="8610600" y="6492240"/>
            <a:ext cx="1871749" cy="365125"/>
          </a:xfrm>
        </p:spPr>
        <p:txBody>
          <a:bodyPr>
            <a:normAutofit/>
          </a:bodyPr>
          <a:lstStyle/>
          <a:p>
            <a:pPr>
              <a:spcAft>
                <a:spcPts val="600"/>
              </a:spcAft>
            </a:pPr>
            <a:fld id="{1304E4F6-5DBB-467A-B1C4-2E27796DE4FB}" type="slidenum">
              <a:rPr lang="en-US" smtClean="0"/>
              <a:pPr>
                <a:spcAft>
                  <a:spcPts val="600"/>
                </a:spcAft>
              </a:pPr>
              <a:t>1</a:t>
            </a:fld>
            <a:endParaRPr lang="en-US"/>
          </a:p>
        </p:txBody>
      </p:sp>
    </p:spTree>
    <p:extLst>
      <p:ext uri="{BB962C8B-B14F-4D97-AF65-F5344CB8AC3E}">
        <p14:creationId xmlns:p14="http://schemas.microsoft.com/office/powerpoint/2010/main" val="59110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0AF5-C3BF-462C-BB57-9BB2AA357D32}"/>
              </a:ext>
            </a:extLst>
          </p:cNvPr>
          <p:cNvSpPr>
            <a:spLocks noGrp="1"/>
          </p:cNvSpPr>
          <p:nvPr>
            <p:ph type="title"/>
          </p:nvPr>
        </p:nvSpPr>
        <p:spPr/>
        <p:txBody>
          <a:bodyPr/>
          <a:lstStyle/>
          <a:p>
            <a:r>
              <a:rPr lang="en-US" dirty="0"/>
              <a:t>Selective Service </a:t>
            </a:r>
          </a:p>
        </p:txBody>
      </p:sp>
      <p:sp>
        <p:nvSpPr>
          <p:cNvPr id="3" name="Content Placeholder 2">
            <a:extLst>
              <a:ext uri="{FF2B5EF4-FFF2-40B4-BE49-F238E27FC236}">
                <a16:creationId xmlns:a16="http://schemas.microsoft.com/office/drawing/2014/main" id="{790C3158-0A7E-4DB1-B580-AE6044A7A34E}"/>
              </a:ext>
            </a:extLst>
          </p:cNvPr>
          <p:cNvSpPr>
            <a:spLocks noGrp="1"/>
          </p:cNvSpPr>
          <p:nvPr>
            <p:ph idx="1"/>
          </p:nvPr>
        </p:nvSpPr>
        <p:spPr/>
        <p:txBody>
          <a:bodyPr/>
          <a:lstStyle/>
          <a:p>
            <a:r>
              <a:rPr lang="en-US" dirty="0"/>
              <a:t>The FAFSA Simplification Act, enacted into law as part of the Consolidated Appropriations Act, 2021 eliminated the requirement for male students to register with Selective Service before the age of 26 to be eligible for Title IV aid. For 2021-22 award year and forward, failing to register with the Selective Service will no longer impact a student’s Title IV aid eligibility. </a:t>
            </a:r>
          </a:p>
        </p:txBody>
      </p:sp>
      <p:sp>
        <p:nvSpPr>
          <p:cNvPr id="4" name="Footer Placeholder 3">
            <a:extLst>
              <a:ext uri="{FF2B5EF4-FFF2-40B4-BE49-F238E27FC236}">
                <a16:creationId xmlns:a16="http://schemas.microsoft.com/office/drawing/2014/main" id="{9A56ACCB-B89E-49B5-A8B0-4EAA409186DA}"/>
              </a:ext>
            </a:extLst>
          </p:cNvPr>
          <p:cNvSpPr>
            <a:spLocks noGrp="1"/>
          </p:cNvSpPr>
          <p:nvPr>
            <p:ph type="ftr" sz="quarter" idx="11"/>
          </p:nvPr>
        </p:nvSpPr>
        <p:spPr/>
        <p:txBody>
          <a:bodyPr/>
          <a:lstStyle/>
          <a:p>
            <a:r>
              <a:rPr lang="en-US" dirty="0"/>
              <a:t>Spring Conference    April 7 – 10, 2019</a:t>
            </a:r>
          </a:p>
        </p:txBody>
      </p:sp>
      <p:sp>
        <p:nvSpPr>
          <p:cNvPr id="5" name="Slide Number Placeholder 4">
            <a:extLst>
              <a:ext uri="{FF2B5EF4-FFF2-40B4-BE49-F238E27FC236}">
                <a16:creationId xmlns:a16="http://schemas.microsoft.com/office/drawing/2014/main" id="{FE80486B-ECFC-437E-A8B9-5F89CBC7B639}"/>
              </a:ext>
            </a:extLst>
          </p:cNvPr>
          <p:cNvSpPr>
            <a:spLocks noGrp="1"/>
          </p:cNvSpPr>
          <p:nvPr>
            <p:ph type="sldNum" sz="quarter" idx="12"/>
          </p:nvPr>
        </p:nvSpPr>
        <p:spPr/>
        <p:txBody>
          <a:bodyPr/>
          <a:lstStyle/>
          <a:p>
            <a:fld id="{1304E4F6-5DBB-467A-B1C4-2E27796DE4FB}" type="slidenum">
              <a:rPr lang="en-US" smtClean="0"/>
              <a:t>10</a:t>
            </a:fld>
            <a:endParaRPr lang="en-US" dirty="0"/>
          </a:p>
        </p:txBody>
      </p:sp>
    </p:spTree>
    <p:extLst>
      <p:ext uri="{BB962C8B-B14F-4D97-AF65-F5344CB8AC3E}">
        <p14:creationId xmlns:p14="http://schemas.microsoft.com/office/powerpoint/2010/main" val="355585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75B3-A209-4007-B16A-7FBC8CFC247F}"/>
              </a:ext>
            </a:extLst>
          </p:cNvPr>
          <p:cNvSpPr>
            <a:spLocks noGrp="1"/>
          </p:cNvSpPr>
          <p:nvPr>
            <p:ph type="title"/>
          </p:nvPr>
        </p:nvSpPr>
        <p:spPr/>
        <p:txBody>
          <a:bodyPr/>
          <a:lstStyle/>
          <a:p>
            <a:r>
              <a:rPr lang="en-US" dirty="0"/>
              <a:t>Longleaf Commitment &amp; Other State Grants</a:t>
            </a:r>
          </a:p>
        </p:txBody>
      </p:sp>
      <p:sp>
        <p:nvSpPr>
          <p:cNvPr id="3" name="Content Placeholder 2">
            <a:extLst>
              <a:ext uri="{FF2B5EF4-FFF2-40B4-BE49-F238E27FC236}">
                <a16:creationId xmlns:a16="http://schemas.microsoft.com/office/drawing/2014/main" id="{F78FB958-1073-44A5-869D-F0A16CB64628}"/>
              </a:ext>
            </a:extLst>
          </p:cNvPr>
          <p:cNvSpPr>
            <a:spLocks noGrp="1"/>
          </p:cNvSpPr>
          <p:nvPr>
            <p:ph idx="1"/>
          </p:nvPr>
        </p:nvSpPr>
        <p:spPr/>
        <p:txBody>
          <a:bodyPr/>
          <a:lstStyle/>
          <a:p>
            <a:r>
              <a:rPr lang="en-US" dirty="0"/>
              <a:t>There are no changes in the Longleaf Commitment Grant payment schedule for 2022-23. </a:t>
            </a:r>
          </a:p>
          <a:p>
            <a:r>
              <a:rPr lang="en-US" dirty="0"/>
              <a:t>The payment tables will not be changed to align with the approved Pell Grant increase for CC &amp; ELS. </a:t>
            </a:r>
          </a:p>
          <a:p>
            <a:r>
              <a:rPr lang="en-US" dirty="0"/>
              <a:t>Short-Term Workforce Development(STWD) Grant scholarship application and workflow was sent to colleges on 04/01/2022.</a:t>
            </a:r>
          </a:p>
        </p:txBody>
      </p:sp>
      <p:sp>
        <p:nvSpPr>
          <p:cNvPr id="4" name="Footer Placeholder 3">
            <a:extLst>
              <a:ext uri="{FF2B5EF4-FFF2-40B4-BE49-F238E27FC236}">
                <a16:creationId xmlns:a16="http://schemas.microsoft.com/office/drawing/2014/main" id="{50777A86-51F2-4D4D-BFBE-9A9EFA3ED146}"/>
              </a:ext>
            </a:extLst>
          </p:cNvPr>
          <p:cNvSpPr>
            <a:spLocks noGrp="1"/>
          </p:cNvSpPr>
          <p:nvPr>
            <p:ph type="ftr" sz="quarter" idx="11"/>
          </p:nvPr>
        </p:nvSpPr>
        <p:spPr/>
        <p:txBody>
          <a:bodyPr/>
          <a:lstStyle/>
          <a:p>
            <a:r>
              <a:rPr lang="en-US" dirty="0"/>
              <a:t>Spring Conference    April 7 – 10, 2019</a:t>
            </a:r>
          </a:p>
        </p:txBody>
      </p:sp>
      <p:sp>
        <p:nvSpPr>
          <p:cNvPr id="5" name="Slide Number Placeholder 4">
            <a:extLst>
              <a:ext uri="{FF2B5EF4-FFF2-40B4-BE49-F238E27FC236}">
                <a16:creationId xmlns:a16="http://schemas.microsoft.com/office/drawing/2014/main" id="{29F5DF9C-930F-4DA6-9233-A1CE30745E8F}"/>
              </a:ext>
            </a:extLst>
          </p:cNvPr>
          <p:cNvSpPr>
            <a:spLocks noGrp="1"/>
          </p:cNvSpPr>
          <p:nvPr>
            <p:ph type="sldNum" sz="quarter" idx="12"/>
          </p:nvPr>
        </p:nvSpPr>
        <p:spPr/>
        <p:txBody>
          <a:bodyPr/>
          <a:lstStyle/>
          <a:p>
            <a:fld id="{1304E4F6-5DBB-467A-B1C4-2E27796DE4FB}" type="slidenum">
              <a:rPr lang="en-US" smtClean="0"/>
              <a:t>11</a:t>
            </a:fld>
            <a:endParaRPr lang="en-US" dirty="0"/>
          </a:p>
        </p:txBody>
      </p:sp>
    </p:spTree>
    <p:extLst>
      <p:ext uri="{BB962C8B-B14F-4D97-AF65-F5344CB8AC3E}">
        <p14:creationId xmlns:p14="http://schemas.microsoft.com/office/powerpoint/2010/main" val="296120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3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4D8D3-02F9-4BE7-A7BB-F02D3DEE61F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Q&amp;A</a:t>
            </a:r>
          </a:p>
        </p:txBody>
      </p:sp>
      <p:pic>
        <p:nvPicPr>
          <p:cNvPr id="7" name="Content Placeholder 6" descr="A picture containing logo&#10;&#10;Description automatically generated">
            <a:extLst>
              <a:ext uri="{FF2B5EF4-FFF2-40B4-BE49-F238E27FC236}">
                <a16:creationId xmlns:a16="http://schemas.microsoft.com/office/drawing/2014/main" id="{F645213B-8B4B-4F71-BA36-EC04D58B37E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67206" y="961812"/>
            <a:ext cx="4930987" cy="4930987"/>
          </a:xfrm>
          <a:prstGeom prst="rect">
            <a:avLst/>
          </a:prstGeom>
        </p:spPr>
      </p:pic>
      <p:sp>
        <p:nvSpPr>
          <p:cNvPr id="4" name="Footer Placeholder 3">
            <a:extLst>
              <a:ext uri="{FF2B5EF4-FFF2-40B4-BE49-F238E27FC236}">
                <a16:creationId xmlns:a16="http://schemas.microsoft.com/office/drawing/2014/main" id="{17CE2822-E3BF-47B1-B384-A7D6CC58FCBB}"/>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Spring Conference    April 7 – 10, 2019</a:t>
            </a:r>
          </a:p>
        </p:txBody>
      </p:sp>
      <p:sp>
        <p:nvSpPr>
          <p:cNvPr id="5" name="Slide Number Placeholder 4">
            <a:extLst>
              <a:ext uri="{FF2B5EF4-FFF2-40B4-BE49-F238E27FC236}">
                <a16:creationId xmlns:a16="http://schemas.microsoft.com/office/drawing/2014/main" id="{7326783F-BCBD-46C8-85A7-826B0B6B66A3}"/>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1304E4F6-5DBB-467A-B1C4-2E27796DE4FB}" type="slidenum">
              <a:rPr lang="en-US">
                <a:solidFill>
                  <a:srgbClr val="898989"/>
                </a:solidFill>
              </a:rPr>
              <a:pPr defTabSz="914400">
                <a:spcAft>
                  <a:spcPts val="600"/>
                </a:spcAft>
              </a:pPr>
              <a:t>12</a:t>
            </a:fld>
            <a:endParaRPr lang="en-US">
              <a:solidFill>
                <a:srgbClr val="898989"/>
              </a:solidFill>
            </a:endParaRPr>
          </a:p>
        </p:txBody>
      </p:sp>
    </p:spTree>
    <p:extLst>
      <p:ext uri="{BB962C8B-B14F-4D97-AF65-F5344CB8AC3E}">
        <p14:creationId xmlns:p14="http://schemas.microsoft.com/office/powerpoint/2010/main" val="8277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471CB3A-BE2E-4CCC-ABE1-5DFDF1C1DC9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3003" b="15826"/>
          <a:stretch/>
        </p:blipFill>
        <p:spPr>
          <a:xfrm>
            <a:off x="838200" y="754148"/>
            <a:ext cx="10515600" cy="4995575"/>
          </a:xfrm>
          <a:prstGeom prst="rect">
            <a:avLst/>
          </a:prstGeom>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9330BAA-D916-4C45-BD93-395FFF5383A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Spring Conference    April 7 – 10, 2019</a:t>
            </a:r>
          </a:p>
        </p:txBody>
      </p:sp>
      <p:sp>
        <p:nvSpPr>
          <p:cNvPr id="5" name="Slide Number Placeholder 4">
            <a:extLst>
              <a:ext uri="{FF2B5EF4-FFF2-40B4-BE49-F238E27FC236}">
                <a16:creationId xmlns:a16="http://schemas.microsoft.com/office/drawing/2014/main" id="{36385AA5-68A4-4DCA-AB0B-156405F6CC38}"/>
              </a:ext>
            </a:extLst>
          </p:cNvPr>
          <p:cNvSpPr>
            <a:spLocks noGrp="1"/>
          </p:cNvSpPr>
          <p:nvPr>
            <p:ph type="sldNum" sz="quarter" idx="12"/>
          </p:nvPr>
        </p:nvSpPr>
        <p:spPr>
          <a:xfrm>
            <a:off x="8610600" y="6492240"/>
            <a:ext cx="2743200" cy="365125"/>
          </a:xfrm>
        </p:spPr>
        <p:txBody>
          <a:bodyPr>
            <a:normAutofit/>
          </a:bodyPr>
          <a:lstStyle/>
          <a:p>
            <a:pPr>
              <a:spcAft>
                <a:spcPts val="600"/>
              </a:spcAft>
            </a:pPr>
            <a:fld id="{1304E4F6-5DBB-467A-B1C4-2E27796DE4FB}" type="slidenum">
              <a:rPr lang="en-US" smtClean="0"/>
              <a:pPr>
                <a:spcAft>
                  <a:spcPts val="600"/>
                </a:spcAft>
              </a:pPr>
              <a:t>13</a:t>
            </a:fld>
            <a:endParaRPr lang="en-US"/>
          </a:p>
        </p:txBody>
      </p:sp>
    </p:spTree>
    <p:extLst>
      <p:ext uri="{BB962C8B-B14F-4D97-AF65-F5344CB8AC3E}">
        <p14:creationId xmlns:p14="http://schemas.microsoft.com/office/powerpoint/2010/main" val="139318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5E12-2F25-4BEE-AF27-59737CFC854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95AF193-F5EE-40C0-8D44-7DE36DAFE2B1}"/>
              </a:ext>
            </a:extLst>
          </p:cNvPr>
          <p:cNvSpPr>
            <a:spLocks noGrp="1"/>
          </p:cNvSpPr>
          <p:nvPr>
            <p:ph idx="1"/>
          </p:nvPr>
        </p:nvSpPr>
        <p:spPr>
          <a:xfrm>
            <a:off x="838200" y="1402080"/>
            <a:ext cx="10515600" cy="4774883"/>
          </a:xfrm>
        </p:spPr>
        <p:txBody>
          <a:bodyPr/>
          <a:lstStyle/>
          <a:p>
            <a:r>
              <a:rPr lang="en-US" sz="1800" dirty="0"/>
              <a:t>Clock to Credit Hour Conversion Electronic Announcement: </a:t>
            </a:r>
            <a:r>
              <a:rPr lang="en-US" sz="1800" dirty="0">
                <a:hlinkClick r:id="rId2"/>
              </a:rPr>
              <a:t>https://www.govinfo.gov/content/pkg/FR-2020-09-02/pdf/2020-18636.pdf#page=74</a:t>
            </a:r>
            <a:r>
              <a:rPr lang="en-US" sz="1800" dirty="0"/>
              <a:t>. </a:t>
            </a:r>
          </a:p>
          <a:p>
            <a:r>
              <a:rPr lang="en-US" sz="1800" dirty="0"/>
              <a:t>Residency Determination Guide:  </a:t>
            </a:r>
            <a:r>
              <a:rPr lang="en-US" sz="1800" dirty="0">
                <a:hlinkClick r:id="rId3"/>
              </a:rPr>
              <a:t>https://ncresidency.cfnc.org/residencyinfo/pdf/RDS_Guidebook.pdf</a:t>
            </a:r>
            <a:r>
              <a:rPr lang="en-US" dirty="0"/>
              <a:t>.</a:t>
            </a:r>
          </a:p>
          <a:p>
            <a:r>
              <a:rPr lang="en-US" sz="1800" dirty="0"/>
              <a:t>Short-Term Workforce Development Grant Numbered Memo</a:t>
            </a:r>
            <a:r>
              <a:rPr lang="en-US" dirty="0"/>
              <a:t>: </a:t>
            </a:r>
            <a:r>
              <a:rPr lang="en-US" sz="1800" u="sng" dirty="0">
                <a:solidFill>
                  <a:srgbClr val="0563C1"/>
                </a:solidFill>
                <a:effectLst/>
                <a:latin typeface="Calibri" panose="020F0502020204030204" pitchFamily="34" charset="0"/>
                <a:ea typeface="Times New Roman" panose="02020603050405020304" pitchFamily="18" charset="0"/>
                <a:hlinkClick r:id="rId4"/>
              </a:rPr>
              <a:t>https://www.nccommunitycolleges.edu/numbered-memos/cc22-025</a:t>
            </a:r>
            <a:r>
              <a:rPr lang="en-US" sz="1800" dirty="0">
                <a:effectLst/>
                <a:latin typeface="Calibri" panose="020F0502020204030204" pitchFamily="34" charset="0"/>
                <a:ea typeface="Times New Roman" panose="02020603050405020304" pitchFamily="18" charset="0"/>
              </a:rPr>
              <a:t> </a:t>
            </a:r>
          </a:p>
          <a:p>
            <a:r>
              <a:rPr lang="en-US" sz="1800" dirty="0">
                <a:latin typeface="Calibri" panose="020F0502020204030204" pitchFamily="34" charset="0"/>
                <a:ea typeface="Calibri" panose="020F0502020204030204" pitchFamily="34" charset="0"/>
              </a:rPr>
              <a:t>Short-Term Workforce Development Grant Workflow and FAQ Resources: </a:t>
            </a:r>
            <a:r>
              <a:rPr lang="en-US" sz="1800" dirty="0">
                <a:latin typeface="Calibri" panose="020F0502020204030204" pitchFamily="34" charset="0"/>
                <a:ea typeface="Calibri" panose="020F0502020204030204" pitchFamily="34" charset="0"/>
                <a:hlinkClick r:id="rId5"/>
              </a:rPr>
              <a:t>https://www.nccommunitycolleges.edu/sites/default/files/state-board/finance/fc_04_-_allocation_for_short-term_workforce_development_grant_program.pdf</a:t>
            </a:r>
            <a:r>
              <a:rPr lang="en-US" sz="1800" dirty="0">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Footer Placeholder 3">
            <a:extLst>
              <a:ext uri="{FF2B5EF4-FFF2-40B4-BE49-F238E27FC236}">
                <a16:creationId xmlns:a16="http://schemas.microsoft.com/office/drawing/2014/main" id="{1F8C7FD5-682D-4667-95D5-571EAC96959A}"/>
              </a:ext>
            </a:extLst>
          </p:cNvPr>
          <p:cNvSpPr>
            <a:spLocks noGrp="1"/>
          </p:cNvSpPr>
          <p:nvPr>
            <p:ph type="ftr" sz="quarter" idx="11"/>
          </p:nvPr>
        </p:nvSpPr>
        <p:spPr/>
        <p:txBody>
          <a:bodyPr/>
          <a:lstStyle/>
          <a:p>
            <a:r>
              <a:rPr lang="en-US"/>
              <a:t>Spring Conference    April 7 – 10, 2019</a:t>
            </a:r>
            <a:endParaRPr lang="en-US" dirty="0"/>
          </a:p>
        </p:txBody>
      </p:sp>
      <p:sp>
        <p:nvSpPr>
          <p:cNvPr id="5" name="Slide Number Placeholder 4">
            <a:extLst>
              <a:ext uri="{FF2B5EF4-FFF2-40B4-BE49-F238E27FC236}">
                <a16:creationId xmlns:a16="http://schemas.microsoft.com/office/drawing/2014/main" id="{5E62E0EA-C89A-48C9-B989-38077376AB01}"/>
              </a:ext>
            </a:extLst>
          </p:cNvPr>
          <p:cNvSpPr>
            <a:spLocks noGrp="1"/>
          </p:cNvSpPr>
          <p:nvPr>
            <p:ph type="sldNum" sz="quarter" idx="12"/>
          </p:nvPr>
        </p:nvSpPr>
        <p:spPr/>
        <p:txBody>
          <a:bodyPr/>
          <a:lstStyle/>
          <a:p>
            <a:fld id="{1304E4F6-5DBB-467A-B1C4-2E27796DE4FB}" type="slidenum">
              <a:rPr lang="en-US" smtClean="0"/>
              <a:t>14</a:t>
            </a:fld>
            <a:endParaRPr lang="en-US" dirty="0"/>
          </a:p>
        </p:txBody>
      </p:sp>
    </p:spTree>
    <p:extLst>
      <p:ext uri="{BB962C8B-B14F-4D97-AF65-F5344CB8AC3E}">
        <p14:creationId xmlns:p14="http://schemas.microsoft.com/office/powerpoint/2010/main" val="181662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04E4F6-5DBB-467A-B1C4-2E27796DE4FB}" type="slidenum">
              <a:rPr lang="en-US" smtClean="0"/>
              <a:t>15</a:t>
            </a:fld>
            <a:endParaRPr lang="en-US" dirty="0"/>
          </a:p>
        </p:txBody>
      </p:sp>
      <p:sp>
        <p:nvSpPr>
          <p:cNvPr id="4" name="TextBox 3">
            <a:extLst>
              <a:ext uri="{FF2B5EF4-FFF2-40B4-BE49-F238E27FC236}">
                <a16:creationId xmlns:a16="http://schemas.microsoft.com/office/drawing/2014/main" id="{D9CCF990-778E-4A40-ACF5-F2AA76A9CD32}"/>
              </a:ext>
            </a:extLst>
          </p:cNvPr>
          <p:cNvSpPr txBox="1"/>
          <p:nvPr/>
        </p:nvSpPr>
        <p:spPr>
          <a:xfrm>
            <a:off x="1096153" y="337206"/>
            <a:ext cx="10501745" cy="1908215"/>
          </a:xfrm>
          <a:prstGeom prst="rect">
            <a:avLst/>
          </a:prstGeom>
          <a:noFill/>
        </p:spPr>
        <p:txBody>
          <a:bodyPr wrap="square" rtlCol="0">
            <a:spAutoFit/>
          </a:bodyPr>
          <a:lstStyle/>
          <a:p>
            <a:pPr algn="ctr"/>
            <a:endParaRPr lang="en-US" sz="3200" b="1" dirty="0">
              <a:solidFill>
                <a:srgbClr val="0070C0"/>
              </a:solidFill>
              <a:latin typeface="+mj-lt"/>
            </a:endParaRPr>
          </a:p>
          <a:p>
            <a:pPr algn="ctr"/>
            <a:r>
              <a:rPr lang="en-US" sz="5400" b="1" dirty="0">
                <a:solidFill>
                  <a:schemeClr val="bg2">
                    <a:lumMod val="50000"/>
                  </a:schemeClr>
                </a:solidFill>
                <a:latin typeface="+mj-lt"/>
              </a:rPr>
              <a:t>Platinum Level Supporters</a:t>
            </a:r>
          </a:p>
          <a:p>
            <a:pPr algn="ctr"/>
            <a:endParaRPr lang="en-US" sz="3200" b="1" dirty="0">
              <a:solidFill>
                <a:srgbClr val="0070C0"/>
              </a:solidFill>
            </a:endParaRPr>
          </a:p>
        </p:txBody>
      </p:sp>
      <p:pic>
        <p:nvPicPr>
          <p:cNvPr id="8" name="Picture 7">
            <a:extLst>
              <a:ext uri="{FF2B5EF4-FFF2-40B4-BE49-F238E27FC236}">
                <a16:creationId xmlns:a16="http://schemas.microsoft.com/office/drawing/2014/main" id="{6CF3A62E-1633-4778-B651-068E7C6FE6C6}"/>
              </a:ext>
            </a:extLst>
          </p:cNvPr>
          <p:cNvPicPr>
            <a:picLocks noChangeAspect="1"/>
          </p:cNvPicPr>
          <p:nvPr/>
        </p:nvPicPr>
        <p:blipFill>
          <a:blip r:embed="rId2"/>
          <a:stretch>
            <a:fillRect/>
          </a:stretch>
        </p:blipFill>
        <p:spPr>
          <a:xfrm>
            <a:off x="594102" y="1974602"/>
            <a:ext cx="4638025" cy="1908215"/>
          </a:xfrm>
          <a:prstGeom prst="rect">
            <a:avLst/>
          </a:prstGeom>
        </p:spPr>
      </p:pic>
      <p:pic>
        <p:nvPicPr>
          <p:cNvPr id="10" name="Picture 9">
            <a:extLst>
              <a:ext uri="{FF2B5EF4-FFF2-40B4-BE49-F238E27FC236}">
                <a16:creationId xmlns:a16="http://schemas.microsoft.com/office/drawing/2014/main" id="{A8087A73-7ECA-4294-9074-AE1EC9EFE257}"/>
              </a:ext>
            </a:extLst>
          </p:cNvPr>
          <p:cNvPicPr>
            <a:picLocks noChangeAspect="1"/>
          </p:cNvPicPr>
          <p:nvPr/>
        </p:nvPicPr>
        <p:blipFill rotWithShape="1">
          <a:blip r:embed="rId3"/>
          <a:srcRect t="36534" b="31037"/>
          <a:stretch/>
        </p:blipFill>
        <p:spPr>
          <a:xfrm>
            <a:off x="2611667" y="3929290"/>
            <a:ext cx="5514239" cy="1788213"/>
          </a:xfrm>
          <a:prstGeom prst="rect">
            <a:avLst/>
          </a:prstGeom>
        </p:spPr>
      </p:pic>
      <p:pic>
        <p:nvPicPr>
          <p:cNvPr id="11" name="Picture 10">
            <a:extLst>
              <a:ext uri="{FF2B5EF4-FFF2-40B4-BE49-F238E27FC236}">
                <a16:creationId xmlns:a16="http://schemas.microsoft.com/office/drawing/2014/main" id="{03FCFC86-11C4-479A-88D5-FEC9F236F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7025" y="2308937"/>
            <a:ext cx="4354970" cy="1239543"/>
          </a:xfrm>
          <a:prstGeom prst="rect">
            <a:avLst/>
          </a:prstGeom>
        </p:spPr>
      </p:pic>
      <p:sp>
        <p:nvSpPr>
          <p:cNvPr id="12" name="Footer Placeholder 3">
            <a:extLst>
              <a:ext uri="{FF2B5EF4-FFF2-40B4-BE49-F238E27FC236}">
                <a16:creationId xmlns:a16="http://schemas.microsoft.com/office/drawing/2014/main" id="{43647B72-C479-4EEC-AC1A-A774201E9B3B}"/>
              </a:ext>
            </a:extLst>
          </p:cNvPr>
          <p:cNvSpPr>
            <a:spLocks noGrp="1"/>
          </p:cNvSpPr>
          <p:nvPr>
            <p:ph type="ftr" sz="quarter" idx="11"/>
          </p:nvPr>
        </p:nvSpPr>
        <p:spPr>
          <a:xfrm>
            <a:off x="4038600" y="6356350"/>
            <a:ext cx="4114800" cy="365125"/>
          </a:xfrm>
        </p:spPr>
        <p:txBody>
          <a:bodyPr/>
          <a:lstStyle/>
          <a:p>
            <a:r>
              <a:rPr lang="en-US" dirty="0"/>
              <a:t>Spring Conference    April 3 – 6, 2022</a:t>
            </a:r>
          </a:p>
        </p:txBody>
      </p:sp>
    </p:spTree>
    <p:extLst>
      <p:ext uri="{BB962C8B-B14F-4D97-AF65-F5344CB8AC3E}">
        <p14:creationId xmlns:p14="http://schemas.microsoft.com/office/powerpoint/2010/main" val="177418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746" y="263236"/>
            <a:ext cx="9144000" cy="1066800"/>
          </a:xfrm>
        </p:spPr>
        <p:txBody>
          <a:bodyPr>
            <a:normAutofit/>
          </a:bodyPr>
          <a:lstStyle/>
          <a:p>
            <a:r>
              <a:rPr lang="en-US" sz="5400" b="1" dirty="0">
                <a:solidFill>
                  <a:schemeClr val="bg2">
                    <a:lumMod val="50000"/>
                  </a:schemeClr>
                </a:solidFill>
              </a:rPr>
              <a:t>Gold Level Supporters</a:t>
            </a:r>
          </a:p>
        </p:txBody>
      </p:sp>
      <p:sp>
        <p:nvSpPr>
          <p:cNvPr id="5" name="Slide Number Placeholder 4"/>
          <p:cNvSpPr>
            <a:spLocks noGrp="1"/>
          </p:cNvSpPr>
          <p:nvPr>
            <p:ph type="sldNum" sz="quarter" idx="12"/>
          </p:nvPr>
        </p:nvSpPr>
        <p:spPr/>
        <p:txBody>
          <a:bodyPr/>
          <a:lstStyle/>
          <a:p>
            <a:fld id="{1304E4F6-5DBB-467A-B1C4-2E27796DE4FB}" type="slidenum">
              <a:rPr lang="en-US" smtClean="0"/>
              <a:t>16</a:t>
            </a:fld>
            <a:endParaRPr lang="en-US" dirty="0"/>
          </a:p>
        </p:txBody>
      </p:sp>
      <p:pic>
        <p:nvPicPr>
          <p:cNvPr id="6" name="Picture 5">
            <a:extLst>
              <a:ext uri="{FF2B5EF4-FFF2-40B4-BE49-F238E27FC236}">
                <a16:creationId xmlns:a16="http://schemas.microsoft.com/office/drawing/2014/main" id="{0130EF54-8BDB-4C62-8676-B5EA01E1D9F7}"/>
              </a:ext>
            </a:extLst>
          </p:cNvPr>
          <p:cNvPicPr>
            <a:picLocks noChangeAspect="1"/>
          </p:cNvPicPr>
          <p:nvPr/>
        </p:nvPicPr>
        <p:blipFill>
          <a:blip r:embed="rId2"/>
          <a:stretch>
            <a:fillRect/>
          </a:stretch>
        </p:blipFill>
        <p:spPr>
          <a:xfrm>
            <a:off x="2177335" y="4710473"/>
            <a:ext cx="3333927" cy="617394"/>
          </a:xfrm>
          <a:prstGeom prst="rect">
            <a:avLst/>
          </a:prstGeom>
        </p:spPr>
      </p:pic>
      <p:pic>
        <p:nvPicPr>
          <p:cNvPr id="10" name="Picture 9">
            <a:extLst>
              <a:ext uri="{FF2B5EF4-FFF2-40B4-BE49-F238E27FC236}">
                <a16:creationId xmlns:a16="http://schemas.microsoft.com/office/drawing/2014/main" id="{BF9C7434-A01E-4C53-BA0E-6725EDD7CD29}"/>
              </a:ext>
            </a:extLst>
          </p:cNvPr>
          <p:cNvPicPr>
            <a:picLocks noChangeAspect="1"/>
          </p:cNvPicPr>
          <p:nvPr/>
        </p:nvPicPr>
        <p:blipFill>
          <a:blip r:embed="rId3"/>
          <a:stretch>
            <a:fillRect/>
          </a:stretch>
        </p:blipFill>
        <p:spPr>
          <a:xfrm>
            <a:off x="3844299" y="1718284"/>
            <a:ext cx="3777273" cy="861218"/>
          </a:xfrm>
          <a:prstGeom prst="rect">
            <a:avLst/>
          </a:prstGeom>
        </p:spPr>
      </p:pic>
      <p:pic>
        <p:nvPicPr>
          <p:cNvPr id="12" name="Picture 11">
            <a:extLst>
              <a:ext uri="{FF2B5EF4-FFF2-40B4-BE49-F238E27FC236}">
                <a16:creationId xmlns:a16="http://schemas.microsoft.com/office/drawing/2014/main" id="{307364E6-2CC2-4DD4-B32F-42E58B936BF7}"/>
              </a:ext>
            </a:extLst>
          </p:cNvPr>
          <p:cNvPicPr>
            <a:picLocks noChangeAspect="1"/>
          </p:cNvPicPr>
          <p:nvPr/>
        </p:nvPicPr>
        <p:blipFill>
          <a:blip r:embed="rId4"/>
          <a:stretch>
            <a:fillRect/>
          </a:stretch>
        </p:blipFill>
        <p:spPr>
          <a:xfrm>
            <a:off x="570453" y="3116201"/>
            <a:ext cx="2892301" cy="994951"/>
          </a:xfrm>
          <a:prstGeom prst="rect">
            <a:avLst/>
          </a:prstGeom>
        </p:spPr>
      </p:pic>
      <p:pic>
        <p:nvPicPr>
          <p:cNvPr id="14" name="Picture 13">
            <a:extLst>
              <a:ext uri="{FF2B5EF4-FFF2-40B4-BE49-F238E27FC236}">
                <a16:creationId xmlns:a16="http://schemas.microsoft.com/office/drawing/2014/main" id="{A9E1E5E6-8A61-4BF5-9768-CEB2446714C1}"/>
              </a:ext>
            </a:extLst>
          </p:cNvPr>
          <p:cNvPicPr>
            <a:picLocks noChangeAspect="1"/>
          </p:cNvPicPr>
          <p:nvPr/>
        </p:nvPicPr>
        <p:blipFill>
          <a:blip r:embed="rId5"/>
          <a:stretch>
            <a:fillRect/>
          </a:stretch>
        </p:blipFill>
        <p:spPr>
          <a:xfrm>
            <a:off x="6779682" y="4070253"/>
            <a:ext cx="1217301" cy="1770619"/>
          </a:xfrm>
          <a:prstGeom prst="rect">
            <a:avLst/>
          </a:prstGeom>
        </p:spPr>
      </p:pic>
      <p:pic>
        <p:nvPicPr>
          <p:cNvPr id="15" name="Picture 14">
            <a:extLst>
              <a:ext uri="{FF2B5EF4-FFF2-40B4-BE49-F238E27FC236}">
                <a16:creationId xmlns:a16="http://schemas.microsoft.com/office/drawing/2014/main" id="{85CCE432-C7AE-4159-B07D-3C6C86AC1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8314" y="1843272"/>
            <a:ext cx="2795016" cy="454152"/>
          </a:xfrm>
          <a:prstGeom prst="rect">
            <a:avLst/>
          </a:prstGeom>
        </p:spPr>
      </p:pic>
      <p:pic>
        <p:nvPicPr>
          <p:cNvPr id="17" name="Picture 16">
            <a:extLst>
              <a:ext uri="{FF2B5EF4-FFF2-40B4-BE49-F238E27FC236}">
                <a16:creationId xmlns:a16="http://schemas.microsoft.com/office/drawing/2014/main" id="{F6613EFC-3AFE-40D4-B447-E6216D96B0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5943" y="3285799"/>
            <a:ext cx="3250521" cy="557394"/>
          </a:xfrm>
          <a:prstGeom prst="rect">
            <a:avLst/>
          </a:prstGeom>
        </p:spPr>
      </p:pic>
      <p:pic>
        <p:nvPicPr>
          <p:cNvPr id="19" name="Picture 18">
            <a:extLst>
              <a:ext uri="{FF2B5EF4-FFF2-40B4-BE49-F238E27FC236}">
                <a16:creationId xmlns:a16="http://schemas.microsoft.com/office/drawing/2014/main" id="{B6A2F3CF-3236-4CBB-94C6-589F2C45B9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404" y="1141201"/>
            <a:ext cx="2068887" cy="1404142"/>
          </a:xfrm>
          <a:prstGeom prst="rect">
            <a:avLst/>
          </a:prstGeom>
        </p:spPr>
      </p:pic>
      <p:pic>
        <p:nvPicPr>
          <p:cNvPr id="21" name="Picture 20">
            <a:extLst>
              <a:ext uri="{FF2B5EF4-FFF2-40B4-BE49-F238E27FC236}">
                <a16:creationId xmlns:a16="http://schemas.microsoft.com/office/drawing/2014/main" id="{93589652-7841-4CB9-B56B-2985EDCFBA63}"/>
              </a:ext>
            </a:extLst>
          </p:cNvPr>
          <p:cNvPicPr>
            <a:picLocks noChangeAspect="1"/>
          </p:cNvPicPr>
          <p:nvPr/>
        </p:nvPicPr>
        <p:blipFill>
          <a:blip r:embed="rId9"/>
          <a:stretch>
            <a:fillRect/>
          </a:stretch>
        </p:blipFill>
        <p:spPr>
          <a:xfrm>
            <a:off x="4434844" y="2488440"/>
            <a:ext cx="2345877" cy="1622712"/>
          </a:xfrm>
          <a:prstGeom prst="rect">
            <a:avLst/>
          </a:prstGeom>
        </p:spPr>
      </p:pic>
      <p:sp>
        <p:nvSpPr>
          <p:cNvPr id="22" name="Footer Placeholder 3">
            <a:extLst>
              <a:ext uri="{FF2B5EF4-FFF2-40B4-BE49-F238E27FC236}">
                <a16:creationId xmlns:a16="http://schemas.microsoft.com/office/drawing/2014/main" id="{6A3DE1C9-508E-4680-AA05-19538E6B1ED6}"/>
              </a:ext>
            </a:extLst>
          </p:cNvPr>
          <p:cNvSpPr>
            <a:spLocks noGrp="1"/>
          </p:cNvSpPr>
          <p:nvPr>
            <p:ph type="ftr" sz="quarter" idx="11"/>
          </p:nvPr>
        </p:nvSpPr>
        <p:spPr>
          <a:xfrm>
            <a:off x="4038600" y="6356350"/>
            <a:ext cx="4114800" cy="365125"/>
          </a:xfrm>
        </p:spPr>
        <p:txBody>
          <a:bodyPr/>
          <a:lstStyle/>
          <a:p>
            <a:r>
              <a:rPr lang="en-US" dirty="0"/>
              <a:t>Spring Conference    April 3 – 6, 2022</a:t>
            </a:r>
          </a:p>
        </p:txBody>
      </p:sp>
    </p:spTree>
    <p:extLst>
      <p:ext uri="{BB962C8B-B14F-4D97-AF65-F5344CB8AC3E}">
        <p14:creationId xmlns:p14="http://schemas.microsoft.com/office/powerpoint/2010/main" val="50829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E9958D-CBB3-4C1D-A53D-E4289E946DA8}"/>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E4732A23-B3D0-4A24-B6C1-2D49656137C0}"/>
              </a:ext>
            </a:extLst>
          </p:cNvPr>
          <p:cNvSpPr>
            <a:spLocks noGrp="1"/>
          </p:cNvSpPr>
          <p:nvPr>
            <p:ph type="sldNum" sz="quarter" idx="12"/>
          </p:nvPr>
        </p:nvSpPr>
        <p:spPr/>
        <p:txBody>
          <a:bodyPr/>
          <a:lstStyle/>
          <a:p>
            <a:fld id="{1304E4F6-5DBB-467A-B1C4-2E27796DE4FB}" type="slidenum">
              <a:rPr lang="en-US" smtClean="0"/>
              <a:t>17</a:t>
            </a:fld>
            <a:endParaRPr lang="en-US" dirty="0"/>
          </a:p>
        </p:txBody>
      </p:sp>
      <p:pic>
        <p:nvPicPr>
          <p:cNvPr id="6" name="Content Placeholder 5">
            <a:extLst>
              <a:ext uri="{FF2B5EF4-FFF2-40B4-BE49-F238E27FC236}">
                <a16:creationId xmlns:a16="http://schemas.microsoft.com/office/drawing/2014/main" id="{150D3813-44F5-4064-BECA-60CA4AEA511F}"/>
              </a:ext>
            </a:extLst>
          </p:cNvPr>
          <p:cNvPicPr>
            <a:picLocks noGrp="1" noChangeAspect="1"/>
          </p:cNvPicPr>
          <p:nvPr>
            <p:ph idx="1"/>
          </p:nvPr>
        </p:nvPicPr>
        <p:blipFill>
          <a:blip r:embed="rId2"/>
          <a:stretch>
            <a:fillRect/>
          </a:stretch>
        </p:blipFill>
        <p:spPr>
          <a:xfrm>
            <a:off x="7066493" y="2987123"/>
            <a:ext cx="2776302" cy="1237480"/>
          </a:xfrm>
          <a:prstGeom prst="rect">
            <a:avLst/>
          </a:prstGeom>
        </p:spPr>
      </p:pic>
      <p:sp>
        <p:nvSpPr>
          <p:cNvPr id="7" name="Title 1">
            <a:extLst>
              <a:ext uri="{FF2B5EF4-FFF2-40B4-BE49-F238E27FC236}">
                <a16:creationId xmlns:a16="http://schemas.microsoft.com/office/drawing/2014/main" id="{99B93FEF-9457-46E2-9291-DB1E215A9F07}"/>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bg2">
                    <a:lumMod val="50000"/>
                  </a:schemeClr>
                </a:solidFill>
              </a:rPr>
              <a:t>Silver Level Supporters</a:t>
            </a:r>
          </a:p>
        </p:txBody>
      </p:sp>
      <p:pic>
        <p:nvPicPr>
          <p:cNvPr id="9" name="Picture 8">
            <a:extLst>
              <a:ext uri="{FF2B5EF4-FFF2-40B4-BE49-F238E27FC236}">
                <a16:creationId xmlns:a16="http://schemas.microsoft.com/office/drawing/2014/main" id="{E7919ABD-EDC8-4B9B-9361-01B4F0CEC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863" y="1550371"/>
            <a:ext cx="4351257" cy="870251"/>
          </a:xfrm>
          <a:prstGeom prst="rect">
            <a:avLst/>
          </a:prstGeom>
        </p:spPr>
      </p:pic>
      <p:pic>
        <p:nvPicPr>
          <p:cNvPr id="11" name="Picture 10">
            <a:extLst>
              <a:ext uri="{FF2B5EF4-FFF2-40B4-BE49-F238E27FC236}">
                <a16:creationId xmlns:a16="http://schemas.microsoft.com/office/drawing/2014/main" id="{C1D7EF7D-3E81-49D2-A0C2-1E444263AA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6533" y="3124817"/>
            <a:ext cx="3145536" cy="688086"/>
          </a:xfrm>
          <a:prstGeom prst="rect">
            <a:avLst/>
          </a:prstGeom>
        </p:spPr>
      </p:pic>
      <p:pic>
        <p:nvPicPr>
          <p:cNvPr id="13" name="Picture 12">
            <a:extLst>
              <a:ext uri="{FF2B5EF4-FFF2-40B4-BE49-F238E27FC236}">
                <a16:creationId xmlns:a16="http://schemas.microsoft.com/office/drawing/2014/main" id="{B03E1BAE-A8A0-4955-BF57-2311616A360B}"/>
              </a:ext>
            </a:extLst>
          </p:cNvPr>
          <p:cNvPicPr>
            <a:picLocks noChangeAspect="1"/>
          </p:cNvPicPr>
          <p:nvPr/>
        </p:nvPicPr>
        <p:blipFill rotWithShape="1">
          <a:blip r:embed="rId5">
            <a:extLst>
              <a:ext uri="{28A0092B-C50C-407E-A947-70E740481C1C}">
                <a14:useLocalDpi xmlns:a14="http://schemas.microsoft.com/office/drawing/2010/main" val="0"/>
              </a:ext>
            </a:extLst>
          </a:blip>
          <a:srcRect l="-2045" t="15962" r="2045" b="11629"/>
          <a:stretch/>
        </p:blipFill>
        <p:spPr>
          <a:xfrm>
            <a:off x="6648841" y="4707644"/>
            <a:ext cx="3333359" cy="1165664"/>
          </a:xfrm>
          <a:prstGeom prst="rect">
            <a:avLst/>
          </a:prstGeom>
        </p:spPr>
      </p:pic>
      <p:pic>
        <p:nvPicPr>
          <p:cNvPr id="1027" name="Picture 3" descr="f8cb5676-702d-4df1-bc83-e44584609fa3">
            <a:extLst>
              <a:ext uri="{FF2B5EF4-FFF2-40B4-BE49-F238E27FC236}">
                <a16:creationId xmlns:a16="http://schemas.microsoft.com/office/drawing/2014/main" id="{AE98AC95-6AB9-4B2E-91D1-1DFF7889AF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078" y="4528127"/>
            <a:ext cx="3634446" cy="101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CB831B2-40BA-4F24-8CE8-08F99BAE37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3553" y="1402827"/>
            <a:ext cx="2966299" cy="1584296"/>
          </a:xfrm>
          <a:prstGeom prst="rect">
            <a:avLst/>
          </a:prstGeom>
        </p:spPr>
      </p:pic>
    </p:spTree>
    <p:extLst>
      <p:ext uri="{BB962C8B-B14F-4D97-AF65-F5344CB8AC3E}">
        <p14:creationId xmlns:p14="http://schemas.microsoft.com/office/powerpoint/2010/main" val="112559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567D48-54A6-4A30-912C-1B0167549230}"/>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EB5F092C-B23B-47F9-A406-7EE13C999F02}"/>
              </a:ext>
            </a:extLst>
          </p:cNvPr>
          <p:cNvSpPr>
            <a:spLocks noGrp="1"/>
          </p:cNvSpPr>
          <p:nvPr>
            <p:ph type="sldNum" sz="quarter" idx="12"/>
          </p:nvPr>
        </p:nvSpPr>
        <p:spPr/>
        <p:txBody>
          <a:bodyPr/>
          <a:lstStyle/>
          <a:p>
            <a:fld id="{1304E4F6-5DBB-467A-B1C4-2E27796DE4FB}" type="slidenum">
              <a:rPr lang="en-US" smtClean="0"/>
              <a:t>18</a:t>
            </a:fld>
            <a:endParaRPr lang="en-US" dirty="0"/>
          </a:p>
        </p:txBody>
      </p:sp>
      <p:sp>
        <p:nvSpPr>
          <p:cNvPr id="6" name="Title 1">
            <a:extLst>
              <a:ext uri="{FF2B5EF4-FFF2-40B4-BE49-F238E27FC236}">
                <a16:creationId xmlns:a16="http://schemas.microsoft.com/office/drawing/2014/main" id="{A5C32161-915D-4702-8775-1B563EF5C73A}"/>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bg2">
                    <a:lumMod val="50000"/>
                  </a:schemeClr>
                </a:solidFill>
              </a:rPr>
              <a:t>Bronze Level Supporters</a:t>
            </a:r>
          </a:p>
        </p:txBody>
      </p:sp>
      <p:pic>
        <p:nvPicPr>
          <p:cNvPr id="8" name="Picture 7">
            <a:extLst>
              <a:ext uri="{FF2B5EF4-FFF2-40B4-BE49-F238E27FC236}">
                <a16:creationId xmlns:a16="http://schemas.microsoft.com/office/drawing/2014/main" id="{DD47D04A-F1E3-493C-95FE-D9A6D7439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7245" y="2347523"/>
            <a:ext cx="3228613" cy="1532704"/>
          </a:xfrm>
          <a:prstGeom prst="rect">
            <a:avLst/>
          </a:prstGeom>
        </p:spPr>
      </p:pic>
    </p:spTree>
    <p:extLst>
      <p:ext uri="{BB962C8B-B14F-4D97-AF65-F5344CB8AC3E}">
        <p14:creationId xmlns:p14="http://schemas.microsoft.com/office/powerpoint/2010/main" val="120161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03E6-60FF-4AE9-869A-ADE17D1BB6F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B3E5C88-B0D9-4511-8725-A13A8838BC96}"/>
              </a:ext>
            </a:extLst>
          </p:cNvPr>
          <p:cNvSpPr>
            <a:spLocks noGrp="1"/>
          </p:cNvSpPr>
          <p:nvPr>
            <p:ph idx="1"/>
          </p:nvPr>
        </p:nvSpPr>
        <p:spPr/>
        <p:txBody>
          <a:bodyPr/>
          <a:lstStyle/>
          <a:p>
            <a:r>
              <a:rPr lang="en-US" dirty="0"/>
              <a:t>2022 Financial Aid Leadership Academy</a:t>
            </a:r>
          </a:p>
          <a:p>
            <a:r>
              <a:rPr lang="en-US" dirty="0"/>
              <a:t>Clock-to-Credit Hour Conversion </a:t>
            </a:r>
          </a:p>
          <a:p>
            <a:r>
              <a:rPr lang="en-US" dirty="0"/>
              <a:t>RDS Updates</a:t>
            </a:r>
          </a:p>
          <a:p>
            <a:r>
              <a:rPr lang="en-US" dirty="0"/>
              <a:t>Selective Service </a:t>
            </a:r>
          </a:p>
          <a:p>
            <a:r>
              <a:rPr lang="en-US" dirty="0"/>
              <a:t>Golden LEAF Scholarship Updates</a:t>
            </a:r>
          </a:p>
          <a:p>
            <a:r>
              <a:rPr lang="en-US" dirty="0"/>
              <a:t>Longleaf Commitment &amp; Other State Grants</a:t>
            </a:r>
          </a:p>
          <a:p>
            <a:r>
              <a:rPr lang="en-US" dirty="0"/>
              <a:t>Q &amp; A</a:t>
            </a:r>
          </a:p>
        </p:txBody>
      </p:sp>
      <p:sp>
        <p:nvSpPr>
          <p:cNvPr id="4" name="Footer Placeholder 3">
            <a:extLst>
              <a:ext uri="{FF2B5EF4-FFF2-40B4-BE49-F238E27FC236}">
                <a16:creationId xmlns:a16="http://schemas.microsoft.com/office/drawing/2014/main" id="{82AC586B-FCA7-4862-9660-094166117AD5}"/>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01971B76-DD04-4AFD-8EF6-4F4360A71A81}"/>
              </a:ext>
            </a:extLst>
          </p:cNvPr>
          <p:cNvSpPr>
            <a:spLocks noGrp="1"/>
          </p:cNvSpPr>
          <p:nvPr>
            <p:ph type="sldNum" sz="quarter" idx="12"/>
          </p:nvPr>
        </p:nvSpPr>
        <p:spPr/>
        <p:txBody>
          <a:bodyPr/>
          <a:lstStyle/>
          <a:p>
            <a:fld id="{1304E4F6-5DBB-467A-B1C4-2E27796DE4FB}" type="slidenum">
              <a:rPr lang="en-US" smtClean="0"/>
              <a:t>2</a:t>
            </a:fld>
            <a:endParaRPr lang="en-US" dirty="0"/>
          </a:p>
        </p:txBody>
      </p:sp>
    </p:spTree>
    <p:extLst>
      <p:ext uri="{BB962C8B-B14F-4D97-AF65-F5344CB8AC3E}">
        <p14:creationId xmlns:p14="http://schemas.microsoft.com/office/powerpoint/2010/main" val="245543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r>
              <a:rPr lang="en-US" dirty="0"/>
              <a:t>Financial Aid Leadership Academy</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a:xfrm>
            <a:off x="838200" y="1622065"/>
            <a:ext cx="10515600" cy="4142631"/>
          </a:xfrm>
        </p:spPr>
        <p:txBody>
          <a:bodyPr>
            <a:normAutofit lnSpcReduction="10000"/>
          </a:bodyPr>
          <a:lstStyle/>
          <a:p>
            <a:pPr marL="0" indent="0">
              <a:buNone/>
            </a:pPr>
            <a:r>
              <a:rPr lang="en-US" dirty="0"/>
              <a:t>Included in the NCCCS Financial Aid Succession Plan to provide training to financial aid administrators interested in assuming financial aid leadership roles or the position of financial aid director if a vacancy occurs. </a:t>
            </a:r>
          </a:p>
          <a:p>
            <a:pPr marL="0" indent="0">
              <a:buNone/>
            </a:pPr>
            <a:r>
              <a:rPr lang="en-US" dirty="0"/>
              <a:t>The role of financial aid director is critical to the continued well-being of each community college in NC.</a:t>
            </a:r>
          </a:p>
          <a:p>
            <a:pPr marL="0" indent="0">
              <a:buNone/>
            </a:pPr>
            <a:r>
              <a:rPr lang="en-US" dirty="0"/>
              <a:t>Provides training </a:t>
            </a:r>
            <a:r>
              <a:rPr lang="en-US"/>
              <a:t>and networking </a:t>
            </a:r>
            <a:r>
              <a:rPr lang="en-US" dirty="0"/>
              <a:t>to increase the number of qualified financial aid administrators within the NCCCS. </a:t>
            </a:r>
          </a:p>
          <a:p>
            <a:pPr marL="0" indent="0">
              <a:buNone/>
            </a:pPr>
            <a:r>
              <a:rPr lang="en-US" dirty="0"/>
              <a:t>Seeking to replace three Advisory Committee vacancies and an Executive Leadership vacancy.  </a:t>
            </a:r>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3</a:t>
            </a:fld>
            <a:endParaRPr lang="en-US" dirty="0"/>
          </a:p>
        </p:txBody>
      </p:sp>
    </p:spTree>
    <p:extLst>
      <p:ext uri="{BB962C8B-B14F-4D97-AF65-F5344CB8AC3E}">
        <p14:creationId xmlns:p14="http://schemas.microsoft.com/office/powerpoint/2010/main" val="50123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C38C-60E4-4F78-A75B-6E2583469EE8}"/>
              </a:ext>
            </a:extLst>
          </p:cNvPr>
          <p:cNvSpPr>
            <a:spLocks noGrp="1"/>
          </p:cNvSpPr>
          <p:nvPr>
            <p:ph type="title"/>
          </p:nvPr>
        </p:nvSpPr>
        <p:spPr/>
        <p:txBody>
          <a:bodyPr/>
          <a:lstStyle/>
          <a:p>
            <a:r>
              <a:rPr lang="en-US" dirty="0"/>
              <a:t>Clock-to-Credit Hour Conversion</a:t>
            </a:r>
          </a:p>
        </p:txBody>
      </p:sp>
      <p:sp>
        <p:nvSpPr>
          <p:cNvPr id="3" name="Content Placeholder 2">
            <a:extLst>
              <a:ext uri="{FF2B5EF4-FFF2-40B4-BE49-F238E27FC236}">
                <a16:creationId xmlns:a16="http://schemas.microsoft.com/office/drawing/2014/main" id="{3D27512E-0640-4163-8558-658E6595C6F2}"/>
              </a:ext>
            </a:extLst>
          </p:cNvPr>
          <p:cNvSpPr>
            <a:spLocks noGrp="1"/>
          </p:cNvSpPr>
          <p:nvPr>
            <p:ph idx="1"/>
          </p:nvPr>
        </p:nvSpPr>
        <p:spPr>
          <a:xfrm>
            <a:off x="774589" y="1526650"/>
            <a:ext cx="10515600" cy="4007458"/>
          </a:xfrm>
        </p:spPr>
        <p:txBody>
          <a:bodyPr>
            <a:normAutofit lnSpcReduction="10000"/>
          </a:bodyPr>
          <a:lstStyle/>
          <a:p>
            <a:r>
              <a:rPr lang="en-US" dirty="0"/>
              <a:t>Electronic Announcement 34 CFR 668.8(k) and (l) eliminated the requirement for institutions to consider out of class work time when determining the number of Title IV credit hours in and eligible program, effective July 1, 2022, unless your college an earlier date to  implement. </a:t>
            </a:r>
          </a:p>
          <a:p>
            <a:r>
              <a:rPr lang="en-US" dirty="0"/>
              <a:t>The conversion formula must be applied unless (1) the program is at least two academic years in length and leads to an associate, bachelor’s degree, or professional degree or (2) each course within the program is acceptable for full credit towards a single associate, bachelor’s or professional degree provided by the college or equivalent degree as determined by the Department of Education. </a:t>
            </a:r>
          </a:p>
        </p:txBody>
      </p:sp>
      <p:sp>
        <p:nvSpPr>
          <p:cNvPr id="4" name="Footer Placeholder 3">
            <a:extLst>
              <a:ext uri="{FF2B5EF4-FFF2-40B4-BE49-F238E27FC236}">
                <a16:creationId xmlns:a16="http://schemas.microsoft.com/office/drawing/2014/main" id="{CE3802A9-0B24-44FD-B5A1-3D752D4B77F7}"/>
              </a:ext>
            </a:extLst>
          </p:cNvPr>
          <p:cNvSpPr>
            <a:spLocks noGrp="1"/>
          </p:cNvSpPr>
          <p:nvPr>
            <p:ph type="ftr" sz="quarter" idx="11"/>
          </p:nvPr>
        </p:nvSpPr>
        <p:spPr/>
        <p:txBody>
          <a:bodyPr/>
          <a:lstStyle/>
          <a:p>
            <a:r>
              <a:rPr lang="en-US" dirty="0"/>
              <a:t>Spring Conference    April 7 – 10, 2019</a:t>
            </a:r>
          </a:p>
        </p:txBody>
      </p:sp>
      <p:sp>
        <p:nvSpPr>
          <p:cNvPr id="5" name="Slide Number Placeholder 4">
            <a:extLst>
              <a:ext uri="{FF2B5EF4-FFF2-40B4-BE49-F238E27FC236}">
                <a16:creationId xmlns:a16="http://schemas.microsoft.com/office/drawing/2014/main" id="{2188B8A4-F059-45E2-BD11-E584373117BA}"/>
              </a:ext>
            </a:extLst>
          </p:cNvPr>
          <p:cNvSpPr>
            <a:spLocks noGrp="1"/>
          </p:cNvSpPr>
          <p:nvPr>
            <p:ph type="sldNum" sz="quarter" idx="12"/>
          </p:nvPr>
        </p:nvSpPr>
        <p:spPr/>
        <p:txBody>
          <a:bodyPr/>
          <a:lstStyle/>
          <a:p>
            <a:fld id="{1304E4F6-5DBB-467A-B1C4-2E27796DE4FB}" type="slidenum">
              <a:rPr lang="en-US" smtClean="0"/>
              <a:t>4</a:t>
            </a:fld>
            <a:endParaRPr lang="en-US" dirty="0"/>
          </a:p>
        </p:txBody>
      </p:sp>
    </p:spTree>
    <p:extLst>
      <p:ext uri="{BB962C8B-B14F-4D97-AF65-F5344CB8AC3E}">
        <p14:creationId xmlns:p14="http://schemas.microsoft.com/office/powerpoint/2010/main" val="380604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8375-1B23-448D-B48F-54A4DAE7D547}"/>
              </a:ext>
            </a:extLst>
          </p:cNvPr>
          <p:cNvSpPr>
            <a:spLocks noGrp="1"/>
          </p:cNvSpPr>
          <p:nvPr>
            <p:ph type="title"/>
          </p:nvPr>
        </p:nvSpPr>
        <p:spPr/>
        <p:txBody>
          <a:bodyPr/>
          <a:lstStyle/>
          <a:p>
            <a:r>
              <a:rPr lang="en-US" dirty="0"/>
              <a:t>RDS Updates</a:t>
            </a:r>
          </a:p>
        </p:txBody>
      </p:sp>
      <p:sp>
        <p:nvSpPr>
          <p:cNvPr id="3" name="Content Placeholder 2">
            <a:extLst>
              <a:ext uri="{FF2B5EF4-FFF2-40B4-BE49-F238E27FC236}">
                <a16:creationId xmlns:a16="http://schemas.microsoft.com/office/drawing/2014/main" id="{01ABF9A7-95E7-4441-920D-A1550E10273E}"/>
              </a:ext>
            </a:extLst>
          </p:cNvPr>
          <p:cNvSpPr>
            <a:spLocks noGrp="1"/>
          </p:cNvSpPr>
          <p:nvPr>
            <p:ph idx="1"/>
          </p:nvPr>
        </p:nvSpPr>
        <p:spPr/>
        <p:txBody>
          <a:bodyPr/>
          <a:lstStyle/>
          <a:p>
            <a:r>
              <a:rPr lang="en-US" b="1" dirty="0"/>
              <a:t>Changes to Veterans Choice Act </a:t>
            </a:r>
            <a:r>
              <a:rPr lang="en-US" dirty="0"/>
              <a:t>(pp. 13-15; p.22)</a:t>
            </a:r>
          </a:p>
          <a:p>
            <a:pPr lvl="1"/>
            <a:r>
              <a:rPr lang="en-US" dirty="0"/>
              <a:t>Removal of 3-year post discharge requirement in Federal Law was reaffirmed in NC General Statutes (NCGS) for academic terms beginning on or after August 1, 2021.</a:t>
            </a:r>
          </a:p>
          <a:p>
            <a:pPr lvl="1"/>
            <a:r>
              <a:rPr lang="en-US" dirty="0"/>
              <a:t>Update list of all eligible types VA educational assistance. </a:t>
            </a:r>
          </a:p>
          <a:p>
            <a:pPr lvl="1"/>
            <a:r>
              <a:rPr lang="en-US" dirty="0"/>
              <a:t>Documentation of recent changes in Federal Law adding CH 35 to the list of eligible for adjustment of tuition to the in-state rate effective on or after August 1, 2022.</a:t>
            </a:r>
          </a:p>
          <a:p>
            <a:pPr lvl="1"/>
            <a:r>
              <a:rPr lang="en-US" dirty="0"/>
              <a:t>Residency Determination Service (RDS) Guidebook: </a:t>
            </a:r>
            <a:r>
              <a:rPr lang="en-US" dirty="0">
                <a:hlinkClick r:id="rId3"/>
              </a:rPr>
              <a:t>https://ncresidency.cfnc.org/residencyinfo/pdf/RDS_Guidebook.pdf</a:t>
            </a:r>
            <a:r>
              <a:rPr lang="en-US" dirty="0"/>
              <a:t>.</a:t>
            </a:r>
          </a:p>
          <a:p>
            <a:pPr marL="457200" lvl="1" indent="0">
              <a:buNone/>
            </a:pPr>
            <a:endParaRPr lang="en-US" dirty="0"/>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443F2279-C367-4E52-91FB-17E2228EF85A}"/>
              </a:ext>
            </a:extLst>
          </p:cNvPr>
          <p:cNvSpPr>
            <a:spLocks noGrp="1"/>
          </p:cNvSpPr>
          <p:nvPr>
            <p:ph type="ftr" sz="quarter" idx="11"/>
          </p:nvPr>
        </p:nvSpPr>
        <p:spPr/>
        <p:txBody>
          <a:bodyPr/>
          <a:lstStyle/>
          <a:p>
            <a:r>
              <a:rPr lang="en-US" dirty="0"/>
              <a:t>Spring Conference    April 7 – 10, 2019</a:t>
            </a:r>
          </a:p>
        </p:txBody>
      </p:sp>
      <p:sp>
        <p:nvSpPr>
          <p:cNvPr id="5" name="Slide Number Placeholder 4">
            <a:extLst>
              <a:ext uri="{FF2B5EF4-FFF2-40B4-BE49-F238E27FC236}">
                <a16:creationId xmlns:a16="http://schemas.microsoft.com/office/drawing/2014/main" id="{5B18BBF5-50BE-4603-AED9-A886D5A60880}"/>
              </a:ext>
            </a:extLst>
          </p:cNvPr>
          <p:cNvSpPr>
            <a:spLocks noGrp="1"/>
          </p:cNvSpPr>
          <p:nvPr>
            <p:ph type="sldNum" sz="quarter" idx="12"/>
          </p:nvPr>
        </p:nvSpPr>
        <p:spPr/>
        <p:txBody>
          <a:bodyPr/>
          <a:lstStyle/>
          <a:p>
            <a:fld id="{1304E4F6-5DBB-467A-B1C4-2E27796DE4FB}" type="slidenum">
              <a:rPr lang="en-US" smtClean="0"/>
              <a:t>5</a:t>
            </a:fld>
            <a:endParaRPr lang="en-US" dirty="0"/>
          </a:p>
        </p:txBody>
      </p:sp>
    </p:spTree>
    <p:extLst>
      <p:ext uri="{BB962C8B-B14F-4D97-AF65-F5344CB8AC3E}">
        <p14:creationId xmlns:p14="http://schemas.microsoft.com/office/powerpoint/2010/main" val="206220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C98C-1B65-423A-B088-33167EF877EE}"/>
              </a:ext>
            </a:extLst>
          </p:cNvPr>
          <p:cNvSpPr>
            <a:spLocks noGrp="1"/>
          </p:cNvSpPr>
          <p:nvPr>
            <p:ph type="title"/>
          </p:nvPr>
        </p:nvSpPr>
        <p:spPr>
          <a:xfrm>
            <a:off x="1739153" y="365126"/>
            <a:ext cx="9614647" cy="1114540"/>
          </a:xfrm>
        </p:spPr>
        <p:txBody>
          <a:bodyPr/>
          <a:lstStyle/>
          <a:p>
            <a:r>
              <a:rPr lang="en-US" b="1" dirty="0"/>
              <a:t>  Golden LEAF Scholarship Update</a:t>
            </a:r>
          </a:p>
        </p:txBody>
      </p:sp>
      <p:sp>
        <p:nvSpPr>
          <p:cNvPr id="3" name="Content Placeholder 2">
            <a:extLst>
              <a:ext uri="{FF2B5EF4-FFF2-40B4-BE49-F238E27FC236}">
                <a16:creationId xmlns:a16="http://schemas.microsoft.com/office/drawing/2014/main" id="{C4512D12-5326-44F2-932F-DEC0F9612BF2}"/>
              </a:ext>
            </a:extLst>
          </p:cNvPr>
          <p:cNvSpPr>
            <a:spLocks noGrp="1"/>
          </p:cNvSpPr>
          <p:nvPr>
            <p:ph idx="1"/>
          </p:nvPr>
        </p:nvSpPr>
        <p:spPr>
          <a:xfrm>
            <a:off x="878542" y="1305099"/>
            <a:ext cx="10475257" cy="4572000"/>
          </a:xfrm>
        </p:spPr>
        <p:txBody>
          <a:bodyPr>
            <a:normAutofit/>
          </a:bodyPr>
          <a:lstStyle/>
          <a:p>
            <a:r>
              <a:rPr lang="en-US" dirty="0"/>
              <a:t> Golden LEAF Scholarship award spending is  still being being monitored by the System Office.</a:t>
            </a:r>
          </a:p>
          <a:p>
            <a:r>
              <a:rPr lang="en-US" dirty="0"/>
              <a:t>Colleges awarding a low percentage of GL awards will be contacted along with their supervisor and president to confirm the amount to be spent for the 2021 -2022 Year.  Colleges will be requested to reallocate all funds that cannot be spent by April 15, 2022.</a:t>
            </a:r>
          </a:p>
          <a:p>
            <a:r>
              <a:rPr lang="en-US" dirty="0"/>
              <a:t>NCCCS has begun to reallocate funds to colleges requesting additional funds.</a:t>
            </a:r>
          </a:p>
          <a:p>
            <a:r>
              <a:rPr lang="en-US" dirty="0"/>
              <a:t>Reallocation of GL funds is based upon available funds not spent by other colleges.</a:t>
            </a:r>
          </a:p>
        </p:txBody>
      </p:sp>
    </p:spTree>
    <p:extLst>
      <p:ext uri="{BB962C8B-B14F-4D97-AF65-F5344CB8AC3E}">
        <p14:creationId xmlns:p14="http://schemas.microsoft.com/office/powerpoint/2010/main" val="34497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E47C-D559-44DA-A0E2-90F8322D0162}"/>
              </a:ext>
            </a:extLst>
          </p:cNvPr>
          <p:cNvSpPr>
            <a:spLocks noGrp="1"/>
          </p:cNvSpPr>
          <p:nvPr>
            <p:ph type="title"/>
          </p:nvPr>
        </p:nvSpPr>
        <p:spPr>
          <a:xfrm>
            <a:off x="1323163" y="365125"/>
            <a:ext cx="10030637" cy="1325563"/>
          </a:xfrm>
        </p:spPr>
        <p:txBody>
          <a:bodyPr/>
          <a:lstStyle/>
          <a:p>
            <a:r>
              <a:rPr lang="en-US" dirty="0"/>
              <a:t>Golden LEAF Scholarship Awarding</a:t>
            </a:r>
          </a:p>
        </p:txBody>
      </p:sp>
      <p:sp>
        <p:nvSpPr>
          <p:cNvPr id="3" name="Content Placeholder 2">
            <a:extLst>
              <a:ext uri="{FF2B5EF4-FFF2-40B4-BE49-F238E27FC236}">
                <a16:creationId xmlns:a16="http://schemas.microsoft.com/office/drawing/2014/main" id="{DD22D35D-39C4-408D-A557-41C1F8700376}"/>
              </a:ext>
            </a:extLst>
          </p:cNvPr>
          <p:cNvSpPr>
            <a:spLocks noGrp="1"/>
          </p:cNvSpPr>
          <p:nvPr>
            <p:ph idx="1"/>
          </p:nvPr>
        </p:nvSpPr>
        <p:spPr/>
        <p:txBody>
          <a:bodyPr/>
          <a:lstStyle/>
          <a:p>
            <a:r>
              <a:rPr lang="en-US" dirty="0"/>
              <a:t>Golden LEAF awards should be awarded to students by May 30, 2022</a:t>
            </a:r>
          </a:p>
          <a:p>
            <a:pPr marL="0" indent="0">
              <a:buNone/>
            </a:pPr>
            <a:r>
              <a:rPr lang="en-US" dirty="0"/>
              <a:t>    in order to ensure that funds are requested from the System office </a:t>
            </a:r>
          </a:p>
          <a:p>
            <a:pPr marL="0" indent="0">
              <a:buNone/>
            </a:pPr>
            <a:r>
              <a:rPr lang="en-US" dirty="0"/>
              <a:t>    prior to June 30, 2022.</a:t>
            </a:r>
          </a:p>
          <a:p>
            <a:pPr marL="0" indent="0">
              <a:buNone/>
            </a:pPr>
            <a:endParaRPr lang="en-US" dirty="0"/>
          </a:p>
          <a:p>
            <a:r>
              <a:rPr lang="en-US" dirty="0"/>
              <a:t>FA Directors are reminded to touch with their business office to ensure that all funds awarded have been requested from the System Office by June 30, 2022</a:t>
            </a:r>
          </a:p>
        </p:txBody>
      </p:sp>
    </p:spTree>
    <p:extLst>
      <p:ext uri="{BB962C8B-B14F-4D97-AF65-F5344CB8AC3E}">
        <p14:creationId xmlns:p14="http://schemas.microsoft.com/office/powerpoint/2010/main" val="365370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C0D1-2BF3-4BC5-B1DE-310A318DDF2E}"/>
              </a:ext>
            </a:extLst>
          </p:cNvPr>
          <p:cNvSpPr>
            <a:spLocks noGrp="1"/>
          </p:cNvSpPr>
          <p:nvPr>
            <p:ph type="title"/>
          </p:nvPr>
        </p:nvSpPr>
        <p:spPr/>
        <p:txBody>
          <a:bodyPr/>
          <a:lstStyle/>
          <a:p>
            <a:r>
              <a:rPr lang="en-US" dirty="0"/>
              <a:t>    </a:t>
            </a:r>
            <a:r>
              <a:rPr lang="en-US" b="1" dirty="0"/>
              <a:t>Golden LEAF Scholarship Dashboard</a:t>
            </a:r>
          </a:p>
        </p:txBody>
      </p:sp>
      <p:sp>
        <p:nvSpPr>
          <p:cNvPr id="3" name="Content Placeholder 2">
            <a:extLst>
              <a:ext uri="{FF2B5EF4-FFF2-40B4-BE49-F238E27FC236}">
                <a16:creationId xmlns:a16="http://schemas.microsoft.com/office/drawing/2014/main" id="{0450ABA6-7D8B-4F7F-B895-725F92A7ADE4}"/>
              </a:ext>
            </a:extLst>
          </p:cNvPr>
          <p:cNvSpPr>
            <a:spLocks noGrp="1"/>
          </p:cNvSpPr>
          <p:nvPr>
            <p:ph idx="1"/>
          </p:nvPr>
        </p:nvSpPr>
        <p:spPr>
          <a:xfrm>
            <a:off x="838200" y="1576244"/>
            <a:ext cx="10515600" cy="4051473"/>
          </a:xfrm>
        </p:spPr>
        <p:txBody>
          <a:bodyPr>
            <a:normAutofit fontScale="92500" lnSpcReduction="20000"/>
          </a:bodyPr>
          <a:lstStyle/>
          <a:p>
            <a:r>
              <a:rPr lang="en-US" dirty="0"/>
              <a:t>Colleges are encouraged to review the Golden LEAF Scholarship Dashboard for most up to date totals of awards reported.</a:t>
            </a:r>
          </a:p>
          <a:p>
            <a:r>
              <a:rPr lang="en-US" dirty="0"/>
              <a:t>Menu Topics</a:t>
            </a:r>
          </a:p>
          <a:p>
            <a:pPr lvl="1">
              <a:buFont typeface="Wingdings" panose="05000000000000000000" pitchFamily="2" charset="2"/>
              <a:buChar char="Ø"/>
            </a:pPr>
            <a:r>
              <a:rPr lang="en-US" sz="2533" dirty="0"/>
              <a:t>Golden LEAF Awards by Colleges –</a:t>
            </a:r>
          </a:p>
          <a:p>
            <a:pPr marL="457189" lvl="1" indent="0">
              <a:buNone/>
            </a:pPr>
            <a:r>
              <a:rPr lang="en-US" sz="2533" dirty="0"/>
              <a:t>    (2021-2022 Financial Aid Yr. in Progress)</a:t>
            </a:r>
          </a:p>
          <a:p>
            <a:pPr marL="457189" lvl="1" indent="0">
              <a:buNone/>
            </a:pPr>
            <a:endParaRPr lang="en-US" sz="2533" dirty="0"/>
          </a:p>
          <a:p>
            <a:pPr lvl="1">
              <a:buFont typeface="Wingdings" panose="05000000000000000000" pitchFamily="2" charset="2"/>
              <a:buChar char="Ø"/>
            </a:pPr>
            <a:r>
              <a:rPr lang="en-US" sz="2533" dirty="0"/>
              <a:t>Golden LEAF Year To Date Expenditures &amp; Transmittals”</a:t>
            </a:r>
          </a:p>
          <a:p>
            <a:pPr marL="457189" lvl="1" indent="0">
              <a:buNone/>
            </a:pPr>
            <a:r>
              <a:rPr lang="en-US" sz="2533" dirty="0"/>
              <a:t>    (2021-2022 Financial Aid Year in Progress)</a:t>
            </a:r>
          </a:p>
          <a:p>
            <a:pPr marL="457189" lvl="1" indent="0">
              <a:buNone/>
            </a:pPr>
            <a:endParaRPr lang="en-US" sz="2667" dirty="0"/>
          </a:p>
          <a:p>
            <a:pPr marL="457189" lvl="1" indent="0">
              <a:buNone/>
            </a:pPr>
            <a:r>
              <a:rPr lang="en-US" sz="2667" dirty="0"/>
              <a:t>NCCCS receives Golden LEAF Scholarship monthly award totals for the prior year by the 15</a:t>
            </a:r>
            <a:r>
              <a:rPr lang="en-US" sz="2667" baseline="30000" dirty="0"/>
              <a:t>th</a:t>
            </a:r>
            <a:r>
              <a:rPr lang="en-US" sz="2667" dirty="0"/>
              <a:t> of each month. Totals are updated in the GL Dashboard by this date.</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9884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03F42-451E-4FE6-854C-ADA6011594A3}"/>
              </a:ext>
            </a:extLst>
          </p:cNvPr>
          <p:cNvSpPr>
            <a:spLocks noGrp="1"/>
          </p:cNvSpPr>
          <p:nvPr>
            <p:ph idx="1"/>
          </p:nvPr>
        </p:nvSpPr>
        <p:spPr>
          <a:xfrm>
            <a:off x="749509" y="1359110"/>
            <a:ext cx="10604292" cy="4551239"/>
          </a:xfrm>
        </p:spPr>
        <p:txBody>
          <a:bodyPr>
            <a:normAutofit fontScale="70000" lnSpcReduction="20000"/>
          </a:bodyPr>
          <a:lstStyle/>
          <a:p>
            <a:endParaRPr lang="en-US" dirty="0"/>
          </a:p>
          <a:p>
            <a:r>
              <a:rPr lang="en-US" dirty="0"/>
              <a:t>Colleges are encouraged to award Longleaf Complete Grants.</a:t>
            </a:r>
          </a:p>
          <a:p>
            <a:endParaRPr lang="en-US" dirty="0"/>
          </a:p>
          <a:p>
            <a:r>
              <a:rPr lang="en-US" dirty="0"/>
              <a:t>The current number of colleges awarding Longleaf Complete Grants is low.</a:t>
            </a:r>
          </a:p>
          <a:p>
            <a:endParaRPr lang="en-US" dirty="0"/>
          </a:p>
          <a:p>
            <a:r>
              <a:rPr lang="en-US" dirty="0"/>
              <a:t>Next Longleaf Complete Report – April 25, 2022</a:t>
            </a:r>
          </a:p>
          <a:p>
            <a:pPr marL="0" indent="0">
              <a:buNone/>
            </a:pPr>
            <a:endParaRPr lang="en-US" dirty="0"/>
          </a:p>
          <a:p>
            <a:r>
              <a:rPr lang="en-US" dirty="0"/>
              <a:t>Colleges who made March awards will be asked to verify the total awards made to students prior to April 25, 2022.</a:t>
            </a:r>
          </a:p>
          <a:p>
            <a:pPr marL="0" indent="0">
              <a:buNone/>
            </a:pPr>
            <a:endParaRPr lang="en-US" dirty="0"/>
          </a:p>
          <a:p>
            <a:r>
              <a:rPr lang="en-US" dirty="0"/>
              <a:t>Colleges with questions regarding spending Longleaf Complete Grants</a:t>
            </a:r>
          </a:p>
          <a:p>
            <a:pPr marL="0" indent="0">
              <a:buNone/>
            </a:pPr>
            <a:r>
              <a:rPr lang="en-US" dirty="0"/>
              <a:t>   should contact Dr. Wanda White by emailing</a:t>
            </a:r>
          </a:p>
          <a:p>
            <a:pPr marL="0" indent="0">
              <a:buNone/>
            </a:pPr>
            <a:r>
              <a:rPr lang="en-US" dirty="0"/>
              <a:t>   whitew_ctr@nccommunitycolleges.edu</a:t>
            </a:r>
          </a:p>
        </p:txBody>
      </p:sp>
      <p:sp>
        <p:nvSpPr>
          <p:cNvPr id="3" name="Title 2">
            <a:extLst>
              <a:ext uri="{FF2B5EF4-FFF2-40B4-BE49-F238E27FC236}">
                <a16:creationId xmlns:a16="http://schemas.microsoft.com/office/drawing/2014/main" id="{D071F2E9-26DE-40BB-BC32-B45F3781D7B4}"/>
              </a:ext>
            </a:extLst>
          </p:cNvPr>
          <p:cNvSpPr>
            <a:spLocks noGrp="1"/>
          </p:cNvSpPr>
          <p:nvPr>
            <p:ph type="title"/>
          </p:nvPr>
        </p:nvSpPr>
        <p:spPr>
          <a:xfrm>
            <a:off x="949377" y="0"/>
            <a:ext cx="10404423" cy="1690688"/>
          </a:xfrm>
        </p:spPr>
        <p:txBody>
          <a:bodyPr>
            <a:normAutofit/>
          </a:bodyPr>
          <a:lstStyle/>
          <a:p>
            <a:pPr algn="ctr"/>
            <a:r>
              <a:rPr lang="en-US" sz="4267" b="1" dirty="0"/>
              <a:t>Longleaf Complete Monthly Reporting</a:t>
            </a:r>
            <a:br>
              <a:rPr lang="en-US" sz="4267" b="1" dirty="0"/>
            </a:br>
            <a:r>
              <a:rPr lang="en-US" sz="4267" b="1" dirty="0"/>
              <a:t>Reminder</a:t>
            </a:r>
          </a:p>
        </p:txBody>
      </p:sp>
    </p:spTree>
    <p:extLst>
      <p:ext uri="{BB962C8B-B14F-4D97-AF65-F5344CB8AC3E}">
        <p14:creationId xmlns:p14="http://schemas.microsoft.com/office/powerpoint/2010/main" val="52689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3800</TotalTime>
  <Words>1223</Words>
  <Application>Microsoft Office PowerPoint</Application>
  <PresentationFormat>Widescreen</PresentationFormat>
  <Paragraphs>117</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Arabic Typesetting</vt:lpstr>
      <vt:lpstr>Arial</vt:lpstr>
      <vt:lpstr>Arial Black</vt:lpstr>
      <vt:lpstr>Calibri</vt:lpstr>
      <vt:lpstr>Calibri Light</vt:lpstr>
      <vt:lpstr>Times New Roman</vt:lpstr>
      <vt:lpstr>Wingdings</vt:lpstr>
      <vt:lpstr>Office Theme</vt:lpstr>
      <vt:lpstr>Birds of A Feather</vt:lpstr>
      <vt:lpstr>AGENDA</vt:lpstr>
      <vt:lpstr>Financial Aid Leadership Academy</vt:lpstr>
      <vt:lpstr>Clock-to-Credit Hour Conversion</vt:lpstr>
      <vt:lpstr>RDS Updates</vt:lpstr>
      <vt:lpstr>  Golden LEAF Scholarship Update</vt:lpstr>
      <vt:lpstr>Golden LEAF Scholarship Awarding</vt:lpstr>
      <vt:lpstr>    Golden LEAF Scholarship Dashboard</vt:lpstr>
      <vt:lpstr>Longleaf Complete Monthly Reporting Reminder</vt:lpstr>
      <vt:lpstr>Selective Service </vt:lpstr>
      <vt:lpstr>Longleaf Commitment &amp; Other State Grants</vt:lpstr>
      <vt:lpstr>Q&amp;A</vt:lpstr>
      <vt:lpstr>PowerPoint Presentation</vt:lpstr>
      <vt:lpstr>Resources</vt:lpstr>
      <vt:lpstr>PowerPoint Presentation</vt:lpstr>
      <vt:lpstr>Gold Level Supporters</vt:lpstr>
      <vt:lpstr>Silver Level Supporters</vt:lpstr>
      <vt:lpstr>Bronze Level Supporters</vt:lpstr>
    </vt:vector>
  </TitlesOfParts>
  <Company>UMO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Katrina K.</dc:creator>
  <cp:lastModifiedBy>Cedric Barksdale</cp:lastModifiedBy>
  <cp:revision>333</cp:revision>
  <cp:lastPrinted>2018-10-22T00:43:43Z</cp:lastPrinted>
  <dcterms:created xsi:type="dcterms:W3CDTF">2016-10-19T18:55:34Z</dcterms:created>
  <dcterms:modified xsi:type="dcterms:W3CDTF">2022-04-08T14:57:05Z</dcterms:modified>
</cp:coreProperties>
</file>